
<file path=[Content_Types].xml><?xml version="1.0" encoding="utf-8"?>
<Types xmlns="http://schemas.openxmlformats.org/package/2006/content-types">
  <Default Extension="png" ContentType="image/png"/>
  <Default Extension="m4a" ContentType="audio/mp4"/>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79" r:id="rId3"/>
    <p:sldId id="285" r:id="rId4"/>
    <p:sldId id="286" r:id="rId5"/>
    <p:sldId id="287" r:id="rId6"/>
    <p:sldId id="278" r:id="rId7"/>
    <p:sldId id="28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36FF"/>
    <a:srgbClr val="7F59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44"/>
    <p:restoredTop sz="92927"/>
  </p:normalViewPr>
  <p:slideViewPr>
    <p:cSldViewPr snapToGrid="0" snapToObjects="1">
      <p:cViewPr varScale="1">
        <p:scale>
          <a:sx n="71" d="100"/>
          <a:sy n="71" d="100"/>
        </p:scale>
        <p:origin x="6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A31CBB-5364-214C-AB4C-3F12C656B5A1}" type="datetimeFigureOut">
              <a:rPr lang="en-US" smtClean="0"/>
              <a:t>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8BF81B-667E-AD44-871B-B286D3D956A5}" type="slidenum">
              <a:rPr lang="en-US" smtClean="0"/>
              <a:t>‹#›</a:t>
            </a:fld>
            <a:endParaRPr lang="en-US"/>
          </a:p>
        </p:txBody>
      </p:sp>
    </p:spTree>
    <p:extLst>
      <p:ext uri="{BB962C8B-B14F-4D97-AF65-F5344CB8AC3E}">
        <p14:creationId xmlns:p14="http://schemas.microsoft.com/office/powerpoint/2010/main" val="1627219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FF00"/>
                </a:solidFill>
              </a:rPr>
              <a:t>The A B C’s, Adapted from the original alphabet song. </a:t>
            </a:r>
          </a:p>
          <a:p>
            <a:endParaRPr lang="en-US" dirty="0"/>
          </a:p>
        </p:txBody>
      </p:sp>
      <p:sp>
        <p:nvSpPr>
          <p:cNvPr id="4" name="Slide Number Placeholder 3"/>
          <p:cNvSpPr>
            <a:spLocks noGrp="1"/>
          </p:cNvSpPr>
          <p:nvPr>
            <p:ph type="sldNum" sz="quarter" idx="5"/>
          </p:nvPr>
        </p:nvSpPr>
        <p:spPr/>
        <p:txBody>
          <a:bodyPr/>
          <a:lstStyle/>
          <a:p>
            <a:fld id="{B98BF81B-667E-AD44-871B-B286D3D956A5}" type="slidenum">
              <a:rPr lang="en-US" smtClean="0"/>
              <a:t>1</a:t>
            </a:fld>
            <a:endParaRPr lang="en-US"/>
          </a:p>
        </p:txBody>
      </p:sp>
    </p:spTree>
    <p:extLst>
      <p:ext uri="{BB962C8B-B14F-4D97-AF65-F5344CB8AC3E}">
        <p14:creationId xmlns:p14="http://schemas.microsoft.com/office/powerpoint/2010/main" val="2380251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 C D E F G,</a:t>
            </a:r>
          </a:p>
        </p:txBody>
      </p:sp>
      <p:sp>
        <p:nvSpPr>
          <p:cNvPr id="4" name="Slide Number Placeholder 3"/>
          <p:cNvSpPr>
            <a:spLocks noGrp="1"/>
          </p:cNvSpPr>
          <p:nvPr>
            <p:ph type="sldNum" sz="quarter" idx="5"/>
          </p:nvPr>
        </p:nvSpPr>
        <p:spPr/>
        <p:txBody>
          <a:bodyPr/>
          <a:lstStyle/>
          <a:p>
            <a:fld id="{B98BF81B-667E-AD44-871B-B286D3D956A5}" type="slidenum">
              <a:rPr lang="en-US" smtClean="0"/>
              <a:t>2</a:t>
            </a:fld>
            <a:endParaRPr lang="en-US"/>
          </a:p>
        </p:txBody>
      </p:sp>
    </p:spTree>
    <p:extLst>
      <p:ext uri="{BB962C8B-B14F-4D97-AF65-F5344CB8AC3E}">
        <p14:creationId xmlns:p14="http://schemas.microsoft.com/office/powerpoint/2010/main" val="363807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 C D E F G,</a:t>
            </a:r>
          </a:p>
        </p:txBody>
      </p:sp>
      <p:sp>
        <p:nvSpPr>
          <p:cNvPr id="4" name="Slide Number Placeholder 3"/>
          <p:cNvSpPr>
            <a:spLocks noGrp="1"/>
          </p:cNvSpPr>
          <p:nvPr>
            <p:ph type="sldNum" sz="quarter" idx="5"/>
          </p:nvPr>
        </p:nvSpPr>
        <p:spPr/>
        <p:txBody>
          <a:bodyPr/>
          <a:lstStyle/>
          <a:p>
            <a:fld id="{B98BF81B-667E-AD44-871B-B286D3D956A5}" type="slidenum">
              <a:rPr lang="en-US" smtClean="0"/>
              <a:t>3</a:t>
            </a:fld>
            <a:endParaRPr lang="en-US"/>
          </a:p>
        </p:txBody>
      </p:sp>
    </p:spTree>
    <p:extLst>
      <p:ext uri="{BB962C8B-B14F-4D97-AF65-F5344CB8AC3E}">
        <p14:creationId xmlns:p14="http://schemas.microsoft.com/office/powerpoint/2010/main" val="1846915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 C D E F G,</a:t>
            </a:r>
          </a:p>
        </p:txBody>
      </p:sp>
      <p:sp>
        <p:nvSpPr>
          <p:cNvPr id="4" name="Slide Number Placeholder 3"/>
          <p:cNvSpPr>
            <a:spLocks noGrp="1"/>
          </p:cNvSpPr>
          <p:nvPr>
            <p:ph type="sldNum" sz="quarter" idx="5"/>
          </p:nvPr>
        </p:nvSpPr>
        <p:spPr/>
        <p:txBody>
          <a:bodyPr/>
          <a:lstStyle/>
          <a:p>
            <a:fld id="{B98BF81B-667E-AD44-871B-B286D3D956A5}" type="slidenum">
              <a:rPr lang="en-US" smtClean="0"/>
              <a:t>4</a:t>
            </a:fld>
            <a:endParaRPr lang="en-US"/>
          </a:p>
        </p:txBody>
      </p:sp>
    </p:spTree>
    <p:extLst>
      <p:ext uri="{BB962C8B-B14F-4D97-AF65-F5344CB8AC3E}">
        <p14:creationId xmlns:p14="http://schemas.microsoft.com/office/powerpoint/2010/main" val="658078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 C D E F G,</a:t>
            </a:r>
          </a:p>
        </p:txBody>
      </p:sp>
      <p:sp>
        <p:nvSpPr>
          <p:cNvPr id="4" name="Slide Number Placeholder 3"/>
          <p:cNvSpPr>
            <a:spLocks noGrp="1"/>
          </p:cNvSpPr>
          <p:nvPr>
            <p:ph type="sldNum" sz="quarter" idx="5"/>
          </p:nvPr>
        </p:nvSpPr>
        <p:spPr/>
        <p:txBody>
          <a:bodyPr/>
          <a:lstStyle/>
          <a:p>
            <a:fld id="{B98BF81B-667E-AD44-871B-B286D3D956A5}" type="slidenum">
              <a:rPr lang="en-US" smtClean="0"/>
              <a:t>5</a:t>
            </a:fld>
            <a:endParaRPr lang="en-US"/>
          </a:p>
        </p:txBody>
      </p:sp>
    </p:spTree>
    <p:extLst>
      <p:ext uri="{BB962C8B-B14F-4D97-AF65-F5344CB8AC3E}">
        <p14:creationId xmlns:p14="http://schemas.microsoft.com/office/powerpoint/2010/main" val="3796165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End</a:t>
            </a:r>
          </a:p>
        </p:txBody>
      </p:sp>
      <p:sp>
        <p:nvSpPr>
          <p:cNvPr id="4" name="Slide Number Placeholder 3"/>
          <p:cNvSpPr>
            <a:spLocks noGrp="1"/>
          </p:cNvSpPr>
          <p:nvPr>
            <p:ph type="sldNum" sz="quarter" idx="5"/>
          </p:nvPr>
        </p:nvSpPr>
        <p:spPr/>
        <p:txBody>
          <a:bodyPr/>
          <a:lstStyle/>
          <a:p>
            <a:fld id="{B98BF81B-667E-AD44-871B-B286D3D956A5}" type="slidenum">
              <a:rPr lang="en-US" smtClean="0"/>
              <a:t>6</a:t>
            </a:fld>
            <a:endParaRPr lang="en-US"/>
          </a:p>
        </p:txBody>
      </p:sp>
    </p:spTree>
    <p:extLst>
      <p:ext uri="{BB962C8B-B14F-4D97-AF65-F5344CB8AC3E}">
        <p14:creationId xmlns:p14="http://schemas.microsoft.com/office/powerpoint/2010/main" val="3417420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F3D4A2-B078-C848-953C-693F5BA59EA3}"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383354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F3D4A2-B078-C848-953C-693F5BA59EA3}"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303845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F3D4A2-B078-C848-953C-693F5BA59EA3}"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294139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F3D4A2-B078-C848-953C-693F5BA59EA3}"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329482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F3D4A2-B078-C848-953C-693F5BA59EA3}"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230448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F3D4A2-B078-C848-953C-693F5BA59EA3}"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252154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F3D4A2-B078-C848-953C-693F5BA59EA3}" type="datetimeFigureOut">
              <a:rPr lang="en-US" smtClean="0"/>
              <a:t>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351283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F3D4A2-B078-C848-953C-693F5BA59EA3}" type="datetimeFigureOut">
              <a:rPr lang="en-US" smtClean="0"/>
              <a:t>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4105730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3D4A2-B078-C848-953C-693F5BA59EA3}" type="datetimeFigureOut">
              <a:rPr lang="en-US" smtClean="0"/>
              <a:t>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328824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F3D4A2-B078-C848-953C-693F5BA59EA3}"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129616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F3D4A2-B078-C848-953C-693F5BA59EA3}"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14885-362F-A340-BF90-A02D7C922785}" type="slidenum">
              <a:rPr lang="en-US" smtClean="0"/>
              <a:t>‹#›</a:t>
            </a:fld>
            <a:endParaRPr lang="en-US"/>
          </a:p>
        </p:txBody>
      </p:sp>
    </p:spTree>
    <p:extLst>
      <p:ext uri="{BB962C8B-B14F-4D97-AF65-F5344CB8AC3E}">
        <p14:creationId xmlns:p14="http://schemas.microsoft.com/office/powerpoint/2010/main" val="43374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3D4A2-B078-C848-953C-693F5BA59EA3}" type="datetimeFigureOut">
              <a:rPr lang="en-US" smtClean="0"/>
              <a:t>1/12/2024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14885-362F-A340-BF90-A02D7C922785}" type="slidenum">
              <a:rPr lang="en-US" smtClean="0"/>
              <a:t>‹#›</a:t>
            </a:fld>
            <a:endParaRPr lang="en-US"/>
          </a:p>
        </p:txBody>
      </p:sp>
    </p:spTree>
    <p:extLst>
      <p:ext uri="{BB962C8B-B14F-4D97-AF65-F5344CB8AC3E}">
        <p14:creationId xmlns:p14="http://schemas.microsoft.com/office/powerpoint/2010/main" val="321124317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png"/><Relationship Id="rId2" Type="http://schemas.openxmlformats.org/officeDocument/2006/relationships/audio" Target="../media/media1.m4a"/><Relationship Id="rId1" Type="http://schemas.microsoft.com/office/2007/relationships/media" Target="../media/media1.m4a"/><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microsoft.com/office/2007/relationships/media" Target="../media/media2.m4a"/><Relationship Id="rId1" Type="http://schemas.openxmlformats.org/officeDocument/2006/relationships/audio" Target="NULL" TargetMode="External"/><Relationship Id="rId5" Type="http://schemas.openxmlformats.org/officeDocument/2006/relationships/image" Target="../media/image2.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microsoft.com/office/2007/relationships/media" Target="../media/media2.m4a"/><Relationship Id="rId1" Type="http://schemas.openxmlformats.org/officeDocument/2006/relationships/audio" Target="NULL" TargetMode="Externa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microsoft.com/office/2007/relationships/media" Target="../media/media2.m4a"/><Relationship Id="rId1" Type="http://schemas.openxmlformats.org/officeDocument/2006/relationships/audio" Target="NULL" TargetMode="External"/><Relationship Id="rId5" Type="http://schemas.openxmlformats.org/officeDocument/2006/relationships/image" Target="../media/image2.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microsoft.com/office/2007/relationships/media" Target="../media/media2.m4a"/><Relationship Id="rId1" Type="http://schemas.openxmlformats.org/officeDocument/2006/relationships/audio" Target="NULL" TargetMode="Externa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3.m4a"/><Relationship Id="rId1" Type="http://schemas.microsoft.com/office/2007/relationships/media" Target="../media/media3.m4a"/><Relationship Id="rId6" Type="http://schemas.openxmlformats.org/officeDocument/2006/relationships/image" Target="../media/image4.WMF"/><Relationship Id="rId5" Type="http://schemas.openxmlformats.org/officeDocument/2006/relationships/image" Target="../media/image2.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descr="Adapted from the original alphabet song. &#10;">
            <a:extLst>
              <a:ext uri="{FF2B5EF4-FFF2-40B4-BE49-F238E27FC236}">
                <a16:creationId xmlns:a16="http://schemas.microsoft.com/office/drawing/2014/main" id="{0560CA0F-2293-744C-A9EF-355C3F92DD89}"/>
              </a:ext>
            </a:extLst>
          </p:cNvPr>
          <p:cNvSpPr>
            <a:spLocks noGrp="1"/>
          </p:cNvSpPr>
          <p:nvPr>
            <p:ph type="subTitle" idx="1"/>
          </p:nvPr>
        </p:nvSpPr>
        <p:spPr>
          <a:xfrm>
            <a:off x="1524000" y="5900738"/>
            <a:ext cx="9144000" cy="671512"/>
          </a:xfrm>
        </p:spPr>
        <p:txBody>
          <a:bodyPr/>
          <a:lstStyle/>
          <a:p>
            <a:r>
              <a:rPr lang="en-US" dirty="0">
                <a:solidFill>
                  <a:srgbClr val="FFFF00"/>
                </a:solidFill>
              </a:rPr>
              <a:t>Adapted from the original alphabet song. </a:t>
            </a:r>
          </a:p>
        </p:txBody>
      </p:sp>
      <p:sp>
        <p:nvSpPr>
          <p:cNvPr id="4" name="TextBox 3" descr="The ABC’s&#10;">
            <a:extLst>
              <a:ext uri="{FF2B5EF4-FFF2-40B4-BE49-F238E27FC236}">
                <a16:creationId xmlns:a16="http://schemas.microsoft.com/office/drawing/2014/main" id="{6BE896F9-6A5D-E546-9CFD-D09EEA6E575C}"/>
              </a:ext>
            </a:extLst>
          </p:cNvPr>
          <p:cNvSpPr txBox="1"/>
          <p:nvPr/>
        </p:nvSpPr>
        <p:spPr>
          <a:xfrm>
            <a:off x="3801979" y="252663"/>
            <a:ext cx="4307305" cy="646331"/>
          </a:xfrm>
          <a:prstGeom prst="rect">
            <a:avLst/>
          </a:prstGeom>
          <a:noFill/>
        </p:spPr>
        <p:txBody>
          <a:bodyPr wrap="square" rtlCol="0">
            <a:spAutoFit/>
          </a:bodyPr>
          <a:lstStyle/>
          <a:p>
            <a:pPr algn="ctr"/>
            <a:r>
              <a:rPr lang="en-US" sz="3600" b="1" dirty="0">
                <a:solidFill>
                  <a:srgbClr val="FFFF00"/>
                </a:solidFill>
              </a:rPr>
              <a:t>The ABC’s</a:t>
            </a:r>
          </a:p>
        </p:txBody>
      </p:sp>
      <p:pic>
        <p:nvPicPr>
          <p:cNvPr id="1026" name="Picture 2" descr="The letters &quot;A, B, C&quot; and a red pencil">
            <a:extLst>
              <a:ext uri="{FF2B5EF4-FFF2-40B4-BE49-F238E27FC236}">
                <a16:creationId xmlns:a16="http://schemas.microsoft.com/office/drawing/2014/main" id="{B19A5D58-A156-8F41-B6F4-41DE700C109A}"/>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9836" b="91257" l="9818" r="91636">
                        <a14:foregroundMark x1="13091" y1="57923" x2="20364" y2="33333"/>
                        <a14:foregroundMark x1="20364" y1="33333" x2="28000" y2="41530"/>
                        <a14:foregroundMark x1="28000" y1="41530" x2="31273" y2="54645"/>
                        <a14:foregroundMark x1="86182" y1="33333" x2="78182" y2="28962"/>
                        <a14:foregroundMark x1="78182" y1="28962" x2="70909" y2="35519"/>
                        <a14:foregroundMark x1="70909" y1="35519" x2="70909" y2="49180"/>
                        <a14:foregroundMark x1="70909" y1="49180" x2="79273" y2="55191"/>
                        <a14:foregroundMark x1="79273" y1="55191" x2="85818" y2="50820"/>
                        <a14:foregroundMark x1="66182" y1="43169" x2="68727" y2="30601"/>
                        <a14:foregroundMark x1="68727" y1="30601" x2="75636" y2="25137"/>
                        <a14:foregroundMark x1="72727" y1="70492" x2="91636" y2="91257"/>
                      </a14:backgroundRemoval>
                    </a14:imgEffect>
                  </a14:imgLayer>
                </a14:imgProps>
              </a:ext>
              <a:ext uri="{28A0092B-C50C-407E-A947-70E740481C1C}">
                <a14:useLocalDpi xmlns:a14="http://schemas.microsoft.com/office/drawing/2010/main" val="0"/>
              </a:ext>
            </a:extLst>
          </a:blip>
          <a:srcRect/>
          <a:stretch>
            <a:fillRect/>
          </a:stretch>
        </p:blipFill>
        <p:spPr bwMode="auto">
          <a:xfrm>
            <a:off x="2875547" y="1162300"/>
            <a:ext cx="6178458" cy="4111483"/>
          </a:xfrm>
          <a:prstGeom prst="rect">
            <a:avLst/>
          </a:prstGeom>
          <a:noFill/>
          <a:extLst>
            <a:ext uri="{909E8E84-426E-40DD-AFC4-6F175D3DCCD1}">
              <a14:hiddenFill xmlns:a14="http://schemas.microsoft.com/office/drawing/2010/main">
                <a:solidFill>
                  <a:srgbClr val="FFFFFF"/>
                </a:solidFill>
              </a14:hiddenFill>
            </a:ext>
          </a:extLst>
        </p:spPr>
      </p:pic>
      <p:pic>
        <p:nvPicPr>
          <p:cNvPr id="5" name="Audio Recording Aug 29, 2021 at 1:01:35 PM" descr="The A B C’s, Adapted from the original alphabet song. &#10;">
            <a:hlinkClick r:id="" action="ppaction://media"/>
            <a:extLst>
              <a:ext uri="{FF2B5EF4-FFF2-40B4-BE49-F238E27FC236}">
                <a16:creationId xmlns:a16="http://schemas.microsoft.com/office/drawing/2014/main" id="{53DA2A5B-0C9E-2E4F-8C91-D296932A4E32}"/>
              </a:ext>
            </a:extLst>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11205029" y="6045200"/>
            <a:ext cx="812800" cy="812800"/>
          </a:xfrm>
          <a:prstGeom prst="rect">
            <a:avLst/>
          </a:prstGeom>
        </p:spPr>
      </p:pic>
    </p:spTree>
    <p:extLst>
      <p:ext uri="{BB962C8B-B14F-4D97-AF65-F5344CB8AC3E}">
        <p14:creationId xmlns:p14="http://schemas.microsoft.com/office/powerpoint/2010/main" val="180346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50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descr="A">
            <a:extLst>
              <a:ext uri="{FF2B5EF4-FFF2-40B4-BE49-F238E27FC236}">
                <a16:creationId xmlns:a16="http://schemas.microsoft.com/office/drawing/2014/main" id="{696C67A4-298A-EE4E-B5E8-E0F11A17779F}"/>
              </a:ext>
            </a:extLst>
          </p:cNvPr>
          <p:cNvSpPr txBox="1"/>
          <p:nvPr/>
        </p:nvSpPr>
        <p:spPr>
          <a:xfrm>
            <a:off x="4407600" y="1184940"/>
            <a:ext cx="2233858"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A</a:t>
            </a:r>
          </a:p>
        </p:txBody>
      </p:sp>
      <p:sp>
        <p:nvSpPr>
          <p:cNvPr id="3" name="TextBox 2" descr="B">
            <a:extLst>
              <a:ext uri="{FF2B5EF4-FFF2-40B4-BE49-F238E27FC236}">
                <a16:creationId xmlns:a16="http://schemas.microsoft.com/office/drawing/2014/main" id="{AFCD9C9C-AC72-144A-852C-5949E90D296C}"/>
              </a:ext>
            </a:extLst>
          </p:cNvPr>
          <p:cNvSpPr txBox="1"/>
          <p:nvPr/>
        </p:nvSpPr>
        <p:spPr>
          <a:xfrm>
            <a:off x="4668309" y="1357867"/>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B</a:t>
            </a:r>
          </a:p>
        </p:txBody>
      </p:sp>
      <p:sp>
        <p:nvSpPr>
          <p:cNvPr id="4" name="TextBox 3" descr="C">
            <a:extLst>
              <a:ext uri="{FF2B5EF4-FFF2-40B4-BE49-F238E27FC236}">
                <a16:creationId xmlns:a16="http://schemas.microsoft.com/office/drawing/2014/main" id="{CE3FBB31-AB5C-F644-97D3-08548510A066}"/>
              </a:ext>
            </a:extLst>
          </p:cNvPr>
          <p:cNvSpPr txBox="1"/>
          <p:nvPr/>
        </p:nvSpPr>
        <p:spPr>
          <a:xfrm>
            <a:off x="4499825" y="1184940"/>
            <a:ext cx="1937085" cy="3939540"/>
          </a:xfrm>
          <a:prstGeom prst="rect">
            <a:avLst/>
          </a:prstGeom>
          <a:noFill/>
        </p:spPr>
        <p:txBody>
          <a:bodyPr wrap="square" rtlCol="0">
            <a:spAutoFit/>
          </a:bodyPr>
          <a:lstStyle/>
          <a:p>
            <a:r>
              <a:rPr lang="en-US" sz="25000" dirty="0">
                <a:solidFill>
                  <a:srgbClr val="FF0000"/>
                </a:solidFill>
                <a:latin typeface="Comic Sans MS" panose="030F0902030302020204" pitchFamily="66" charset="0"/>
              </a:rPr>
              <a:t>C</a:t>
            </a:r>
          </a:p>
        </p:txBody>
      </p:sp>
      <p:sp>
        <p:nvSpPr>
          <p:cNvPr id="5" name="TextBox 4" descr="D">
            <a:extLst>
              <a:ext uri="{FF2B5EF4-FFF2-40B4-BE49-F238E27FC236}">
                <a16:creationId xmlns:a16="http://schemas.microsoft.com/office/drawing/2014/main" id="{A62C9308-D70A-CF47-B331-477F97D04DCD}"/>
              </a:ext>
            </a:extLst>
          </p:cNvPr>
          <p:cNvSpPr txBox="1"/>
          <p:nvPr/>
        </p:nvSpPr>
        <p:spPr>
          <a:xfrm>
            <a:off x="4592050" y="1184940"/>
            <a:ext cx="1937085" cy="3939540"/>
          </a:xfrm>
          <a:prstGeom prst="rect">
            <a:avLst/>
          </a:prstGeom>
          <a:noFill/>
        </p:spPr>
        <p:txBody>
          <a:bodyPr wrap="square" rtlCol="0">
            <a:spAutoFit/>
          </a:bodyPr>
          <a:lstStyle/>
          <a:p>
            <a:r>
              <a:rPr lang="en-US" sz="25000" dirty="0">
                <a:solidFill>
                  <a:srgbClr val="92D050"/>
                </a:solidFill>
                <a:latin typeface="Comic Sans MS" panose="030F0902030302020204" pitchFamily="66" charset="0"/>
              </a:rPr>
              <a:t>D</a:t>
            </a:r>
          </a:p>
        </p:txBody>
      </p:sp>
      <p:sp>
        <p:nvSpPr>
          <p:cNvPr id="6" name="TextBox 5" descr="E">
            <a:extLst>
              <a:ext uri="{FF2B5EF4-FFF2-40B4-BE49-F238E27FC236}">
                <a16:creationId xmlns:a16="http://schemas.microsoft.com/office/drawing/2014/main" id="{2B21F34A-214C-FE4D-BC2C-5080245B28BB}"/>
              </a:ext>
            </a:extLst>
          </p:cNvPr>
          <p:cNvSpPr txBox="1"/>
          <p:nvPr/>
        </p:nvSpPr>
        <p:spPr>
          <a:xfrm>
            <a:off x="4704696" y="1325376"/>
            <a:ext cx="1937085" cy="3939540"/>
          </a:xfrm>
          <a:prstGeom prst="rect">
            <a:avLst/>
          </a:prstGeom>
          <a:noFill/>
        </p:spPr>
        <p:txBody>
          <a:bodyPr wrap="square" rtlCol="0">
            <a:spAutoFit/>
          </a:bodyPr>
          <a:lstStyle/>
          <a:p>
            <a:r>
              <a:rPr lang="en-US" sz="25000" dirty="0">
                <a:solidFill>
                  <a:srgbClr val="F136FF"/>
                </a:solidFill>
                <a:latin typeface="Comic Sans MS" panose="030F0902030302020204" pitchFamily="66" charset="0"/>
              </a:rPr>
              <a:t>E</a:t>
            </a:r>
          </a:p>
        </p:txBody>
      </p:sp>
      <p:sp>
        <p:nvSpPr>
          <p:cNvPr id="7" name="TextBox 6" descr="F">
            <a:extLst>
              <a:ext uri="{FF2B5EF4-FFF2-40B4-BE49-F238E27FC236}">
                <a16:creationId xmlns:a16="http://schemas.microsoft.com/office/drawing/2014/main" id="{BA5D85B9-440B-AE4A-ACEE-25653CCB605A}"/>
              </a:ext>
            </a:extLst>
          </p:cNvPr>
          <p:cNvSpPr txBox="1"/>
          <p:nvPr/>
        </p:nvSpPr>
        <p:spPr>
          <a:xfrm>
            <a:off x="4742502" y="1341622"/>
            <a:ext cx="1937085" cy="3939540"/>
          </a:xfrm>
          <a:prstGeom prst="rect">
            <a:avLst/>
          </a:prstGeom>
          <a:noFill/>
        </p:spPr>
        <p:txBody>
          <a:bodyPr wrap="square" rtlCol="0">
            <a:spAutoFit/>
          </a:bodyPr>
          <a:lstStyle/>
          <a:p>
            <a:r>
              <a:rPr lang="en-US" sz="25000" dirty="0">
                <a:solidFill>
                  <a:schemeClr val="accent4"/>
                </a:solidFill>
                <a:latin typeface="Comic Sans MS" panose="030F0902030302020204" pitchFamily="66" charset="0"/>
              </a:rPr>
              <a:t>F</a:t>
            </a:r>
          </a:p>
        </p:txBody>
      </p:sp>
      <p:sp>
        <p:nvSpPr>
          <p:cNvPr id="8" name="TextBox 7" descr="G">
            <a:extLst>
              <a:ext uri="{FF2B5EF4-FFF2-40B4-BE49-F238E27FC236}">
                <a16:creationId xmlns:a16="http://schemas.microsoft.com/office/drawing/2014/main" id="{D461FEF1-8DFC-C24E-9192-8C0D8CBECAD3}"/>
              </a:ext>
            </a:extLst>
          </p:cNvPr>
          <p:cNvSpPr txBox="1"/>
          <p:nvPr/>
        </p:nvSpPr>
        <p:spPr>
          <a:xfrm>
            <a:off x="4536212" y="1607789"/>
            <a:ext cx="1937085" cy="3939540"/>
          </a:xfrm>
          <a:prstGeom prst="rect">
            <a:avLst/>
          </a:prstGeom>
          <a:noFill/>
        </p:spPr>
        <p:txBody>
          <a:bodyPr wrap="square" rtlCol="0">
            <a:spAutoFit/>
          </a:bodyPr>
          <a:lstStyle/>
          <a:p>
            <a:r>
              <a:rPr lang="en-US" sz="25000" dirty="0">
                <a:solidFill>
                  <a:srgbClr val="7F59F6"/>
                </a:solidFill>
                <a:latin typeface="Comic Sans MS" panose="030F0902030302020204" pitchFamily="66" charset="0"/>
              </a:rPr>
              <a:t>G</a:t>
            </a:r>
          </a:p>
        </p:txBody>
      </p:sp>
      <p:pic>
        <p:nvPicPr>
          <p:cNvPr id="10" name="Audio Recording Aug 31, 2021 at 9:53:55 AM" descr="Audio Recording Aug 31, 2021 at 9:53:55 AM">
            <a:hlinkClick r:id="" action="ppaction://media"/>
            <a:extLst>
              <a:ext uri="{FF2B5EF4-FFF2-40B4-BE49-F238E27FC236}">
                <a16:creationId xmlns:a16="http://schemas.microsoft.com/office/drawing/2014/main" id="{4A5E5285-C436-224E-83BD-CB99F0060EEF}"/>
              </a:ext>
            </a:extLst>
          </p:cNvPr>
          <p:cNvPicPr>
            <a:picLocks noChangeAspect="1"/>
          </p:cNvPicPr>
          <p:nvPr>
            <a:audioFile r:link="rId1"/>
            <p:extLst>
              <p:ext uri="{DAA4B4D4-6D71-4841-9C94-3DE7FCFB9230}">
                <p14:media xmlns:p14="http://schemas.microsoft.com/office/powerpoint/2010/main" r:embed="rId2">
                  <p14:trim end="17388"/>
                </p14:media>
              </p:ext>
            </p:extLst>
          </p:nvPr>
        </p:nvPicPr>
        <p:blipFill>
          <a:blip r:embed="rId5"/>
          <a:stretch>
            <a:fillRect/>
          </a:stretch>
        </p:blipFill>
        <p:spPr>
          <a:xfrm>
            <a:off x="10815053" y="5573295"/>
            <a:ext cx="812800" cy="812800"/>
          </a:xfrm>
          <a:prstGeom prst="rect">
            <a:avLst/>
          </a:prstGeom>
        </p:spPr>
      </p:pic>
      <p:sp>
        <p:nvSpPr>
          <p:cNvPr id="11" name="TextBox 10" descr="H">
            <a:extLst>
              <a:ext uri="{FF2B5EF4-FFF2-40B4-BE49-F238E27FC236}">
                <a16:creationId xmlns:a16="http://schemas.microsoft.com/office/drawing/2014/main" id="{29E46066-6A87-C34E-A2ED-204CF2346947}"/>
              </a:ext>
            </a:extLst>
          </p:cNvPr>
          <p:cNvSpPr txBox="1"/>
          <p:nvPr/>
        </p:nvSpPr>
        <p:spPr>
          <a:xfrm>
            <a:off x="4387502" y="1593084"/>
            <a:ext cx="1937085"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H</a:t>
            </a:r>
          </a:p>
        </p:txBody>
      </p:sp>
      <p:sp>
        <p:nvSpPr>
          <p:cNvPr id="12" name="TextBox 11" descr="I">
            <a:extLst>
              <a:ext uri="{FF2B5EF4-FFF2-40B4-BE49-F238E27FC236}">
                <a16:creationId xmlns:a16="http://schemas.microsoft.com/office/drawing/2014/main" id="{B5E996C3-CFE4-8D49-ACA2-00816A07E1F6}"/>
              </a:ext>
            </a:extLst>
          </p:cNvPr>
          <p:cNvSpPr txBox="1"/>
          <p:nvPr/>
        </p:nvSpPr>
        <p:spPr>
          <a:xfrm>
            <a:off x="4736205" y="1420157"/>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I</a:t>
            </a:r>
          </a:p>
        </p:txBody>
      </p:sp>
      <p:sp>
        <p:nvSpPr>
          <p:cNvPr id="13" name="TextBox 12" descr="J">
            <a:extLst>
              <a:ext uri="{FF2B5EF4-FFF2-40B4-BE49-F238E27FC236}">
                <a16:creationId xmlns:a16="http://schemas.microsoft.com/office/drawing/2014/main" id="{468E5B97-C1EB-D24C-93CE-DA2C2505FEF0}"/>
              </a:ext>
            </a:extLst>
          </p:cNvPr>
          <p:cNvSpPr txBox="1"/>
          <p:nvPr/>
        </p:nvSpPr>
        <p:spPr>
          <a:xfrm>
            <a:off x="4607804" y="1411840"/>
            <a:ext cx="1937085" cy="3939540"/>
          </a:xfrm>
          <a:prstGeom prst="rect">
            <a:avLst/>
          </a:prstGeom>
          <a:noFill/>
        </p:spPr>
        <p:txBody>
          <a:bodyPr wrap="square" rtlCol="0">
            <a:spAutoFit/>
          </a:bodyPr>
          <a:lstStyle/>
          <a:p>
            <a:r>
              <a:rPr lang="en-US" sz="25000" dirty="0">
                <a:solidFill>
                  <a:srgbClr val="F136FF"/>
                </a:solidFill>
                <a:latin typeface="Comic Sans MS" panose="030F0902030302020204" pitchFamily="66" charset="0"/>
              </a:rPr>
              <a:t>J</a:t>
            </a:r>
          </a:p>
        </p:txBody>
      </p:sp>
      <p:sp>
        <p:nvSpPr>
          <p:cNvPr id="14" name="TextBox 13" descr="K">
            <a:extLst>
              <a:ext uri="{FF2B5EF4-FFF2-40B4-BE49-F238E27FC236}">
                <a16:creationId xmlns:a16="http://schemas.microsoft.com/office/drawing/2014/main" id="{DEF2D936-B79A-284A-B0B3-81D0A6B344F9}"/>
              </a:ext>
            </a:extLst>
          </p:cNvPr>
          <p:cNvSpPr txBox="1"/>
          <p:nvPr/>
        </p:nvSpPr>
        <p:spPr>
          <a:xfrm>
            <a:off x="4742502" y="1529395"/>
            <a:ext cx="1937085" cy="3939540"/>
          </a:xfrm>
          <a:prstGeom prst="rect">
            <a:avLst/>
          </a:prstGeom>
          <a:noFill/>
        </p:spPr>
        <p:txBody>
          <a:bodyPr wrap="square" rtlCol="0">
            <a:spAutoFit/>
          </a:bodyPr>
          <a:lstStyle/>
          <a:p>
            <a:r>
              <a:rPr lang="en-US" sz="25000" dirty="0">
                <a:solidFill>
                  <a:srgbClr val="92D050"/>
                </a:solidFill>
                <a:latin typeface="Comic Sans MS" panose="030F0902030302020204" pitchFamily="66" charset="0"/>
              </a:rPr>
              <a:t>K</a:t>
            </a:r>
          </a:p>
        </p:txBody>
      </p:sp>
      <p:sp>
        <p:nvSpPr>
          <p:cNvPr id="15" name="Rectangle 14" descr="L">
            <a:extLst>
              <a:ext uri="{FF2B5EF4-FFF2-40B4-BE49-F238E27FC236}">
                <a16:creationId xmlns:a16="http://schemas.microsoft.com/office/drawing/2014/main" id="{E50AA918-68E9-D344-8C25-51CEC283977B}"/>
              </a:ext>
            </a:extLst>
          </p:cNvPr>
          <p:cNvSpPr/>
          <p:nvPr/>
        </p:nvSpPr>
        <p:spPr>
          <a:xfrm>
            <a:off x="5120412" y="1585880"/>
            <a:ext cx="1951175" cy="3939540"/>
          </a:xfrm>
          <a:prstGeom prst="rect">
            <a:avLst/>
          </a:prstGeom>
        </p:spPr>
        <p:txBody>
          <a:bodyPr wrap="none">
            <a:spAutoFit/>
          </a:bodyPr>
          <a:lstStyle/>
          <a:p>
            <a:r>
              <a:rPr lang="en-US" sz="25000" dirty="0">
                <a:solidFill>
                  <a:srgbClr val="F136FF"/>
                </a:solidFill>
                <a:latin typeface="Comic Sans MS" panose="030F0902030302020204" pitchFamily="66" charset="0"/>
              </a:rPr>
              <a:t>L</a:t>
            </a:r>
            <a:endParaRPr lang="en-US" sz="25000" dirty="0"/>
          </a:p>
        </p:txBody>
      </p:sp>
      <p:sp>
        <p:nvSpPr>
          <p:cNvPr id="16" name="TextBox 15" descr="M">
            <a:extLst>
              <a:ext uri="{FF2B5EF4-FFF2-40B4-BE49-F238E27FC236}">
                <a16:creationId xmlns:a16="http://schemas.microsoft.com/office/drawing/2014/main" id="{AD04A816-EC59-3549-8459-C0A4163E5EA2}"/>
              </a:ext>
            </a:extLst>
          </p:cNvPr>
          <p:cNvSpPr txBox="1"/>
          <p:nvPr/>
        </p:nvSpPr>
        <p:spPr>
          <a:xfrm>
            <a:off x="4792043" y="1437053"/>
            <a:ext cx="1937085" cy="3939540"/>
          </a:xfrm>
          <a:prstGeom prst="rect">
            <a:avLst/>
          </a:prstGeom>
          <a:noFill/>
        </p:spPr>
        <p:txBody>
          <a:bodyPr wrap="square" rtlCol="0">
            <a:spAutoFit/>
          </a:bodyPr>
          <a:lstStyle/>
          <a:p>
            <a:r>
              <a:rPr lang="en-US" sz="25000" dirty="0">
                <a:solidFill>
                  <a:schemeClr val="accent4"/>
                </a:solidFill>
                <a:latin typeface="Comic Sans MS" panose="030F0902030302020204" pitchFamily="66" charset="0"/>
              </a:rPr>
              <a:t>M</a:t>
            </a:r>
          </a:p>
        </p:txBody>
      </p:sp>
      <p:sp>
        <p:nvSpPr>
          <p:cNvPr id="17" name="TextBox 16" descr="N">
            <a:extLst>
              <a:ext uri="{FF2B5EF4-FFF2-40B4-BE49-F238E27FC236}">
                <a16:creationId xmlns:a16="http://schemas.microsoft.com/office/drawing/2014/main" id="{FE7674D6-FBD2-D740-9E6B-C3D15FB3B916}"/>
              </a:ext>
            </a:extLst>
          </p:cNvPr>
          <p:cNvSpPr txBox="1"/>
          <p:nvPr/>
        </p:nvSpPr>
        <p:spPr>
          <a:xfrm>
            <a:off x="4698399" y="1239559"/>
            <a:ext cx="1937085" cy="3939540"/>
          </a:xfrm>
          <a:prstGeom prst="rect">
            <a:avLst/>
          </a:prstGeom>
          <a:noFill/>
        </p:spPr>
        <p:txBody>
          <a:bodyPr wrap="square" rtlCol="0">
            <a:spAutoFit/>
          </a:bodyPr>
          <a:lstStyle/>
          <a:p>
            <a:r>
              <a:rPr lang="en-US" sz="25000" dirty="0">
                <a:solidFill>
                  <a:srgbClr val="7F59F6"/>
                </a:solidFill>
                <a:latin typeface="Comic Sans MS" panose="030F0902030302020204" pitchFamily="66" charset="0"/>
              </a:rPr>
              <a:t>N</a:t>
            </a:r>
          </a:p>
        </p:txBody>
      </p:sp>
      <p:sp>
        <p:nvSpPr>
          <p:cNvPr id="18" name="TextBox 17" descr="O">
            <a:extLst>
              <a:ext uri="{FF2B5EF4-FFF2-40B4-BE49-F238E27FC236}">
                <a16:creationId xmlns:a16="http://schemas.microsoft.com/office/drawing/2014/main" id="{4013ADF9-F5E9-F844-BDA7-8A41C0464A6C}"/>
              </a:ext>
            </a:extLst>
          </p:cNvPr>
          <p:cNvSpPr txBox="1"/>
          <p:nvPr/>
        </p:nvSpPr>
        <p:spPr>
          <a:xfrm>
            <a:off x="4667986" y="1481407"/>
            <a:ext cx="1937085"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O</a:t>
            </a:r>
          </a:p>
        </p:txBody>
      </p:sp>
      <p:sp>
        <p:nvSpPr>
          <p:cNvPr id="19" name="TextBox 18" descr="P">
            <a:extLst>
              <a:ext uri="{FF2B5EF4-FFF2-40B4-BE49-F238E27FC236}">
                <a16:creationId xmlns:a16="http://schemas.microsoft.com/office/drawing/2014/main" id="{E7B5471E-402F-B94E-B99B-BA7632688692}"/>
              </a:ext>
            </a:extLst>
          </p:cNvPr>
          <p:cNvSpPr txBox="1"/>
          <p:nvPr/>
        </p:nvSpPr>
        <p:spPr>
          <a:xfrm>
            <a:off x="5120412" y="1568522"/>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P</a:t>
            </a:r>
          </a:p>
        </p:txBody>
      </p:sp>
      <p:sp>
        <p:nvSpPr>
          <p:cNvPr id="20" name="TextBox 19" descr="Q">
            <a:extLst>
              <a:ext uri="{FF2B5EF4-FFF2-40B4-BE49-F238E27FC236}">
                <a16:creationId xmlns:a16="http://schemas.microsoft.com/office/drawing/2014/main" id="{E5F3558B-1EDF-514E-ADFD-3B7FD429E4BE}"/>
              </a:ext>
            </a:extLst>
          </p:cNvPr>
          <p:cNvSpPr txBox="1"/>
          <p:nvPr/>
        </p:nvSpPr>
        <p:spPr>
          <a:xfrm>
            <a:off x="4601403" y="1543309"/>
            <a:ext cx="1937085"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Q</a:t>
            </a:r>
          </a:p>
        </p:txBody>
      </p:sp>
      <p:sp>
        <p:nvSpPr>
          <p:cNvPr id="21" name="TextBox 20" descr="R">
            <a:extLst>
              <a:ext uri="{FF2B5EF4-FFF2-40B4-BE49-F238E27FC236}">
                <a16:creationId xmlns:a16="http://schemas.microsoft.com/office/drawing/2014/main" id="{0550235C-42AF-1D41-8D42-695F716CCF40}"/>
              </a:ext>
            </a:extLst>
          </p:cNvPr>
          <p:cNvSpPr txBox="1"/>
          <p:nvPr/>
        </p:nvSpPr>
        <p:spPr>
          <a:xfrm>
            <a:off x="5084025" y="1778526"/>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R</a:t>
            </a:r>
          </a:p>
        </p:txBody>
      </p:sp>
      <p:sp>
        <p:nvSpPr>
          <p:cNvPr id="22" name="TextBox 21" descr="S">
            <a:extLst>
              <a:ext uri="{FF2B5EF4-FFF2-40B4-BE49-F238E27FC236}">
                <a16:creationId xmlns:a16="http://schemas.microsoft.com/office/drawing/2014/main" id="{892F4018-5382-C243-8E38-64288AF6D945}"/>
              </a:ext>
            </a:extLst>
          </p:cNvPr>
          <p:cNvSpPr txBox="1"/>
          <p:nvPr/>
        </p:nvSpPr>
        <p:spPr>
          <a:xfrm>
            <a:off x="4760211" y="1362908"/>
            <a:ext cx="1937085" cy="3939540"/>
          </a:xfrm>
          <a:prstGeom prst="rect">
            <a:avLst/>
          </a:prstGeom>
          <a:noFill/>
        </p:spPr>
        <p:txBody>
          <a:bodyPr wrap="square" rtlCol="0">
            <a:spAutoFit/>
          </a:bodyPr>
          <a:lstStyle/>
          <a:p>
            <a:r>
              <a:rPr lang="en-US" sz="25000" dirty="0">
                <a:solidFill>
                  <a:srgbClr val="FF0000"/>
                </a:solidFill>
                <a:latin typeface="Comic Sans MS" panose="030F0902030302020204" pitchFamily="66" charset="0"/>
              </a:rPr>
              <a:t>S</a:t>
            </a:r>
          </a:p>
        </p:txBody>
      </p:sp>
      <p:sp>
        <p:nvSpPr>
          <p:cNvPr id="23" name="TextBox 22" descr="T">
            <a:extLst>
              <a:ext uri="{FF2B5EF4-FFF2-40B4-BE49-F238E27FC236}">
                <a16:creationId xmlns:a16="http://schemas.microsoft.com/office/drawing/2014/main" id="{7423C9BE-AC90-8840-B213-10C31E534953}"/>
              </a:ext>
            </a:extLst>
          </p:cNvPr>
          <p:cNvSpPr txBox="1"/>
          <p:nvPr/>
        </p:nvSpPr>
        <p:spPr>
          <a:xfrm>
            <a:off x="4780632" y="1699991"/>
            <a:ext cx="1937085" cy="3939540"/>
          </a:xfrm>
          <a:prstGeom prst="rect">
            <a:avLst/>
          </a:prstGeom>
          <a:noFill/>
        </p:spPr>
        <p:txBody>
          <a:bodyPr wrap="square" rtlCol="0">
            <a:spAutoFit/>
          </a:bodyPr>
          <a:lstStyle/>
          <a:p>
            <a:r>
              <a:rPr lang="en-US" sz="25000" dirty="0">
                <a:solidFill>
                  <a:srgbClr val="92D050"/>
                </a:solidFill>
                <a:latin typeface="Comic Sans MS" panose="030F0902030302020204" pitchFamily="66" charset="0"/>
              </a:rPr>
              <a:t>T</a:t>
            </a:r>
          </a:p>
        </p:txBody>
      </p:sp>
      <p:sp>
        <p:nvSpPr>
          <p:cNvPr id="24" name="TextBox 23" descr="U">
            <a:extLst>
              <a:ext uri="{FF2B5EF4-FFF2-40B4-BE49-F238E27FC236}">
                <a16:creationId xmlns:a16="http://schemas.microsoft.com/office/drawing/2014/main" id="{D1F8870B-4942-6B4C-B64A-95221605AA90}"/>
              </a:ext>
            </a:extLst>
          </p:cNvPr>
          <p:cNvSpPr txBox="1"/>
          <p:nvPr/>
        </p:nvSpPr>
        <p:spPr>
          <a:xfrm>
            <a:off x="4913821" y="2001228"/>
            <a:ext cx="1937085" cy="3939540"/>
          </a:xfrm>
          <a:prstGeom prst="rect">
            <a:avLst/>
          </a:prstGeom>
          <a:noFill/>
        </p:spPr>
        <p:txBody>
          <a:bodyPr wrap="square" rtlCol="0">
            <a:spAutoFit/>
          </a:bodyPr>
          <a:lstStyle/>
          <a:p>
            <a:r>
              <a:rPr lang="en-US" sz="25000" dirty="0">
                <a:solidFill>
                  <a:srgbClr val="F136FF"/>
                </a:solidFill>
                <a:latin typeface="Comic Sans MS" panose="030F0902030302020204" pitchFamily="66" charset="0"/>
              </a:rPr>
              <a:t>U</a:t>
            </a:r>
          </a:p>
        </p:txBody>
      </p:sp>
      <p:sp>
        <p:nvSpPr>
          <p:cNvPr id="25" name="TextBox 24" descr="V">
            <a:extLst>
              <a:ext uri="{FF2B5EF4-FFF2-40B4-BE49-F238E27FC236}">
                <a16:creationId xmlns:a16="http://schemas.microsoft.com/office/drawing/2014/main" id="{D15C0B3D-B66A-F848-9781-CB90EC77ED0D}"/>
              </a:ext>
            </a:extLst>
          </p:cNvPr>
          <p:cNvSpPr txBox="1"/>
          <p:nvPr/>
        </p:nvSpPr>
        <p:spPr>
          <a:xfrm>
            <a:off x="5064574" y="2079763"/>
            <a:ext cx="1937085" cy="3939540"/>
          </a:xfrm>
          <a:prstGeom prst="rect">
            <a:avLst/>
          </a:prstGeom>
          <a:noFill/>
        </p:spPr>
        <p:txBody>
          <a:bodyPr wrap="square" rtlCol="0">
            <a:spAutoFit/>
          </a:bodyPr>
          <a:lstStyle/>
          <a:p>
            <a:r>
              <a:rPr lang="en-US" sz="25000" dirty="0">
                <a:solidFill>
                  <a:schemeClr val="accent4"/>
                </a:solidFill>
                <a:latin typeface="Comic Sans MS" panose="030F0902030302020204" pitchFamily="66" charset="0"/>
              </a:rPr>
              <a:t>V</a:t>
            </a:r>
          </a:p>
        </p:txBody>
      </p:sp>
      <p:sp>
        <p:nvSpPr>
          <p:cNvPr id="26" name="TextBox 25" descr="W">
            <a:extLst>
              <a:ext uri="{FF2B5EF4-FFF2-40B4-BE49-F238E27FC236}">
                <a16:creationId xmlns:a16="http://schemas.microsoft.com/office/drawing/2014/main" id="{85197EA5-CC4F-364F-8D75-8ADBBEC6C31A}"/>
              </a:ext>
            </a:extLst>
          </p:cNvPr>
          <p:cNvSpPr txBox="1"/>
          <p:nvPr/>
        </p:nvSpPr>
        <p:spPr>
          <a:xfrm>
            <a:off x="4279435" y="1922693"/>
            <a:ext cx="1937085"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W</a:t>
            </a:r>
          </a:p>
        </p:txBody>
      </p:sp>
      <p:sp>
        <p:nvSpPr>
          <p:cNvPr id="27" name="TextBox 26" descr="X">
            <a:extLst>
              <a:ext uri="{FF2B5EF4-FFF2-40B4-BE49-F238E27FC236}">
                <a16:creationId xmlns:a16="http://schemas.microsoft.com/office/drawing/2014/main" id="{2E251F88-B3F6-A243-85C8-FAEE3A41C3B3}"/>
              </a:ext>
            </a:extLst>
          </p:cNvPr>
          <p:cNvSpPr txBox="1"/>
          <p:nvPr/>
        </p:nvSpPr>
        <p:spPr>
          <a:xfrm>
            <a:off x="5035578" y="1410896"/>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X</a:t>
            </a:r>
          </a:p>
        </p:txBody>
      </p:sp>
      <p:sp>
        <p:nvSpPr>
          <p:cNvPr id="28" name="TextBox 27" descr="Y">
            <a:extLst>
              <a:ext uri="{FF2B5EF4-FFF2-40B4-BE49-F238E27FC236}">
                <a16:creationId xmlns:a16="http://schemas.microsoft.com/office/drawing/2014/main" id="{D3D5017C-0726-9A49-B2E3-DBAF0C31CF18}"/>
              </a:ext>
            </a:extLst>
          </p:cNvPr>
          <p:cNvSpPr txBox="1"/>
          <p:nvPr/>
        </p:nvSpPr>
        <p:spPr>
          <a:xfrm>
            <a:off x="5059801" y="1543309"/>
            <a:ext cx="1937085" cy="3939540"/>
          </a:xfrm>
          <a:prstGeom prst="rect">
            <a:avLst/>
          </a:prstGeom>
          <a:noFill/>
        </p:spPr>
        <p:txBody>
          <a:bodyPr wrap="square" rtlCol="0">
            <a:spAutoFit/>
          </a:bodyPr>
          <a:lstStyle/>
          <a:p>
            <a:r>
              <a:rPr lang="en-US" sz="25000" dirty="0">
                <a:solidFill>
                  <a:srgbClr val="FF0000"/>
                </a:solidFill>
                <a:latin typeface="Comic Sans MS" panose="030F0902030302020204" pitchFamily="66" charset="0"/>
              </a:rPr>
              <a:t>Y</a:t>
            </a:r>
          </a:p>
        </p:txBody>
      </p:sp>
      <p:sp>
        <p:nvSpPr>
          <p:cNvPr id="29" name="TextBox 28" descr="Z">
            <a:extLst>
              <a:ext uri="{FF2B5EF4-FFF2-40B4-BE49-F238E27FC236}">
                <a16:creationId xmlns:a16="http://schemas.microsoft.com/office/drawing/2014/main" id="{E952F852-D3CB-D142-AFAB-202570831CBB}"/>
              </a:ext>
            </a:extLst>
          </p:cNvPr>
          <p:cNvSpPr txBox="1"/>
          <p:nvPr/>
        </p:nvSpPr>
        <p:spPr>
          <a:xfrm>
            <a:off x="5047010" y="1792193"/>
            <a:ext cx="1937085" cy="3939540"/>
          </a:xfrm>
          <a:prstGeom prst="rect">
            <a:avLst/>
          </a:prstGeom>
          <a:noFill/>
        </p:spPr>
        <p:txBody>
          <a:bodyPr wrap="square" rtlCol="0">
            <a:spAutoFit/>
          </a:bodyPr>
          <a:lstStyle/>
          <a:p>
            <a:r>
              <a:rPr lang="en-US" sz="25000" dirty="0">
                <a:solidFill>
                  <a:srgbClr val="92D050"/>
                </a:solidFill>
                <a:latin typeface="Comic Sans MS" panose="030F0902030302020204" pitchFamily="66" charset="0"/>
              </a:rPr>
              <a:t>Z</a:t>
            </a:r>
          </a:p>
        </p:txBody>
      </p:sp>
    </p:spTree>
    <p:extLst>
      <p:ext uri="{BB962C8B-B14F-4D97-AF65-F5344CB8AC3E}">
        <p14:creationId xmlns:p14="http://schemas.microsoft.com/office/powerpoint/2010/main" val="131058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700" fill="hold"/>
                                        <p:tgtEl>
                                          <p:spTgt spid="10"/>
                                        </p:tgtEl>
                                      </p:cBhvr>
                                    </p:cmd>
                                  </p:childTnLst>
                                </p:cTn>
                              </p:par>
                              <p:par>
                                <p:cTn id="7" presetID="10" presetClass="entr" presetSubtype="0" fill="hold" grpId="0" nodeType="withEffect">
                                  <p:stCondLst>
                                    <p:cond delay="200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1000"/>
                                        <p:tgtEl>
                                          <p:spTgt spid="2"/>
                                        </p:tgtEl>
                                      </p:cBhvr>
                                    </p:animEffect>
                                  </p:childTnLst>
                                </p:cTn>
                              </p:par>
                              <p:par>
                                <p:cTn id="10" presetID="1" presetClass="exit" presetSubtype="0" fill="hold" grpId="1" nodeType="withEffect">
                                  <p:stCondLst>
                                    <p:cond delay="3000"/>
                                  </p:stCondLst>
                                  <p:childTnLst>
                                    <p:set>
                                      <p:cBhvr>
                                        <p:cTn id="11" dur="1" fill="hold">
                                          <p:stCondLst>
                                            <p:cond delay="0"/>
                                          </p:stCondLst>
                                        </p:cTn>
                                        <p:tgtEl>
                                          <p:spTgt spid="2"/>
                                        </p:tgtEl>
                                        <p:attrNameLst>
                                          <p:attrName>style.visibility</p:attrName>
                                        </p:attrNameLst>
                                      </p:cBhvr>
                                      <p:to>
                                        <p:strVal val="hidden"/>
                                      </p:to>
                                    </p:set>
                                  </p:childTnLst>
                                </p:cTn>
                              </p:par>
                              <p:par>
                                <p:cTn id="12" presetID="10" presetClass="entr" presetSubtype="0" fill="hold" grpId="1" nodeType="withEffect">
                                  <p:stCondLst>
                                    <p:cond delay="300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childTnLst>
                                </p:cTn>
                              </p:par>
                              <p:par>
                                <p:cTn id="15" presetID="1" presetClass="exit" presetSubtype="0" fill="hold" grpId="0" nodeType="withEffect">
                                  <p:stCondLst>
                                    <p:cond delay="4000"/>
                                  </p:stCondLst>
                                  <p:childTnLst>
                                    <p:set>
                                      <p:cBhvr>
                                        <p:cTn id="16" dur="1" fill="hold">
                                          <p:stCondLst>
                                            <p:cond delay="0"/>
                                          </p:stCondLst>
                                        </p:cTn>
                                        <p:tgtEl>
                                          <p:spTgt spid="3"/>
                                        </p:tgtEl>
                                        <p:attrNameLst>
                                          <p:attrName>style.visibility</p:attrName>
                                        </p:attrNameLst>
                                      </p:cBhvr>
                                      <p:to>
                                        <p:strVal val="hidden"/>
                                      </p:to>
                                    </p:set>
                                  </p:childTnLst>
                                </p:cTn>
                              </p:par>
                              <p:par>
                                <p:cTn id="17" presetID="10" presetClass="entr" presetSubtype="0" fill="hold" grpId="0" nodeType="withEffect">
                                  <p:stCondLst>
                                    <p:cond delay="400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childTnLst>
                                </p:cTn>
                              </p:par>
                              <p:par>
                                <p:cTn id="20" presetID="1" presetClass="exit" presetSubtype="0" fill="hold" grpId="1" nodeType="withEffect">
                                  <p:stCondLst>
                                    <p:cond delay="5500"/>
                                  </p:stCondLst>
                                  <p:childTnLst>
                                    <p:set>
                                      <p:cBhvr>
                                        <p:cTn id="21" dur="1" fill="hold">
                                          <p:stCondLst>
                                            <p:cond delay="0"/>
                                          </p:stCondLst>
                                        </p:cTn>
                                        <p:tgtEl>
                                          <p:spTgt spid="4"/>
                                        </p:tgtEl>
                                        <p:attrNameLst>
                                          <p:attrName>style.visibility</p:attrName>
                                        </p:attrNameLst>
                                      </p:cBhvr>
                                      <p:to>
                                        <p:strVal val="hidden"/>
                                      </p:to>
                                    </p:set>
                                  </p:childTnLst>
                                </p:cTn>
                              </p:par>
                              <p:par>
                                <p:cTn id="22" presetID="10" presetClass="entr" presetSubtype="0" fill="hold" grpId="0" nodeType="withEffect">
                                  <p:stCondLst>
                                    <p:cond delay="550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par>
                                <p:cTn id="25" presetID="1" presetClass="exit" presetSubtype="0" fill="hold" grpId="1" nodeType="withEffect">
                                  <p:stCondLst>
                                    <p:cond delay="6500"/>
                                  </p:stCondLst>
                                  <p:childTnLst>
                                    <p:set>
                                      <p:cBhvr>
                                        <p:cTn id="26" dur="1" fill="hold">
                                          <p:stCondLst>
                                            <p:cond delay="0"/>
                                          </p:stCondLst>
                                        </p:cTn>
                                        <p:tgtEl>
                                          <p:spTgt spid="5"/>
                                        </p:tgtEl>
                                        <p:attrNameLst>
                                          <p:attrName>style.visibility</p:attrName>
                                        </p:attrNameLst>
                                      </p:cBhvr>
                                      <p:to>
                                        <p:strVal val="hidden"/>
                                      </p:to>
                                    </p:set>
                                  </p:childTnLst>
                                </p:cTn>
                              </p:par>
                              <p:par>
                                <p:cTn id="27" presetID="10" presetClass="entr" presetSubtype="0" fill="hold" grpId="0" nodeType="withEffect">
                                  <p:stCondLst>
                                    <p:cond delay="650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childTnLst>
                                </p:cTn>
                              </p:par>
                              <p:par>
                                <p:cTn id="30" presetID="1" presetClass="exit" presetSubtype="0" fill="hold" grpId="1" nodeType="withEffect">
                                  <p:stCondLst>
                                    <p:cond delay="8000"/>
                                  </p:stCondLst>
                                  <p:childTnLst>
                                    <p:set>
                                      <p:cBhvr>
                                        <p:cTn id="31" dur="1" fill="hold">
                                          <p:stCondLst>
                                            <p:cond delay="0"/>
                                          </p:stCondLst>
                                        </p:cTn>
                                        <p:tgtEl>
                                          <p:spTgt spid="6"/>
                                        </p:tgtEl>
                                        <p:attrNameLst>
                                          <p:attrName>style.visibility</p:attrName>
                                        </p:attrNameLst>
                                      </p:cBhvr>
                                      <p:to>
                                        <p:strVal val="hidden"/>
                                      </p:to>
                                    </p:set>
                                  </p:childTnLst>
                                </p:cTn>
                              </p:par>
                              <p:par>
                                <p:cTn id="32" presetID="10" presetClass="entr" presetSubtype="0" fill="hold" grpId="0" nodeType="withEffect">
                                  <p:stCondLst>
                                    <p:cond delay="800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childTnLst>
                                </p:cTn>
                              </p:par>
                              <p:par>
                                <p:cTn id="35" presetID="1" presetClass="exit" presetSubtype="0" fill="hold" grpId="1" nodeType="withEffect">
                                  <p:stCondLst>
                                    <p:cond delay="9500"/>
                                  </p:stCondLst>
                                  <p:childTnLst>
                                    <p:set>
                                      <p:cBhvr>
                                        <p:cTn id="36" dur="1" fill="hold">
                                          <p:stCondLst>
                                            <p:cond delay="0"/>
                                          </p:stCondLst>
                                        </p:cTn>
                                        <p:tgtEl>
                                          <p:spTgt spid="7"/>
                                        </p:tgtEl>
                                        <p:attrNameLst>
                                          <p:attrName>style.visibility</p:attrName>
                                        </p:attrNameLst>
                                      </p:cBhvr>
                                      <p:to>
                                        <p:strVal val="hidden"/>
                                      </p:to>
                                    </p:set>
                                  </p:childTnLst>
                                </p:cTn>
                              </p:par>
                              <p:par>
                                <p:cTn id="37" presetID="10" presetClass="entr" presetSubtype="0" fill="hold" grpId="0" nodeType="withEffect">
                                  <p:stCondLst>
                                    <p:cond delay="950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childTnLst>
                                </p:cTn>
                              </p:par>
                              <p:par>
                                <p:cTn id="40" presetID="1" presetClass="exit" presetSubtype="0" fill="hold" grpId="1" nodeType="withEffect">
                                  <p:stCondLst>
                                    <p:cond delay="11000"/>
                                  </p:stCondLst>
                                  <p:childTnLst>
                                    <p:set>
                                      <p:cBhvr>
                                        <p:cTn id="41" dur="1" fill="hold">
                                          <p:stCondLst>
                                            <p:cond delay="0"/>
                                          </p:stCondLst>
                                        </p:cTn>
                                        <p:tgtEl>
                                          <p:spTgt spid="8"/>
                                        </p:tgtEl>
                                        <p:attrNameLst>
                                          <p:attrName>style.visibility</p:attrName>
                                        </p:attrNameLst>
                                      </p:cBhvr>
                                      <p:to>
                                        <p:strVal val="hidden"/>
                                      </p:to>
                                    </p:set>
                                  </p:childTnLst>
                                </p:cTn>
                              </p:par>
                              <p:par>
                                <p:cTn id="42" presetID="10" presetClass="entr" presetSubtype="0" fill="hold" grpId="0" nodeType="withEffect">
                                  <p:stCondLst>
                                    <p:cond delay="11500"/>
                                  </p:stCondLst>
                                  <p:iterate type="lt">
                                    <p:tmPct val="0"/>
                                  </p:iterate>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childTnLst>
                                </p:cTn>
                              </p:par>
                              <p:par>
                                <p:cTn id="45" presetID="1" presetClass="exit" presetSubtype="0" fill="hold" grpId="1" nodeType="withEffect">
                                  <p:stCondLst>
                                    <p:cond delay="12500"/>
                                  </p:stCondLst>
                                  <p:iterate type="lt">
                                    <p:tmAbs val="0"/>
                                  </p:iterate>
                                  <p:childTnLst>
                                    <p:set>
                                      <p:cBhvr>
                                        <p:cTn id="46" dur="1" fill="hold">
                                          <p:stCondLst>
                                            <p:cond delay="0"/>
                                          </p:stCondLst>
                                        </p:cTn>
                                        <p:tgtEl>
                                          <p:spTgt spid="11"/>
                                        </p:tgtEl>
                                        <p:attrNameLst>
                                          <p:attrName>style.visibility</p:attrName>
                                        </p:attrNameLst>
                                      </p:cBhvr>
                                      <p:to>
                                        <p:strVal val="hidden"/>
                                      </p:to>
                                    </p:set>
                                  </p:childTnLst>
                                </p:cTn>
                              </p:par>
                              <p:par>
                                <p:cTn id="47" presetID="10" presetClass="entr" presetSubtype="0" fill="hold" grpId="0" nodeType="withEffect">
                                  <p:stCondLst>
                                    <p:cond delay="1250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childTnLst>
                                </p:cTn>
                              </p:par>
                              <p:par>
                                <p:cTn id="50" presetID="1" presetClass="exit" presetSubtype="0" fill="hold" grpId="1" nodeType="withEffect">
                                  <p:stCondLst>
                                    <p:cond delay="13500"/>
                                  </p:stCondLst>
                                  <p:childTnLst>
                                    <p:set>
                                      <p:cBhvr>
                                        <p:cTn id="51" dur="1" fill="hold">
                                          <p:stCondLst>
                                            <p:cond delay="0"/>
                                          </p:stCondLst>
                                        </p:cTn>
                                        <p:tgtEl>
                                          <p:spTgt spid="12"/>
                                        </p:tgtEl>
                                        <p:attrNameLst>
                                          <p:attrName>style.visibility</p:attrName>
                                        </p:attrNameLst>
                                      </p:cBhvr>
                                      <p:to>
                                        <p:strVal val="hidden"/>
                                      </p:to>
                                    </p:set>
                                  </p:childTnLst>
                                </p:cTn>
                              </p:par>
                              <p:par>
                                <p:cTn id="52" presetID="10" presetClass="entr" presetSubtype="0" fill="hold" grpId="0" nodeType="withEffect">
                                  <p:stCondLst>
                                    <p:cond delay="1350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childTnLst>
                                </p:cTn>
                              </p:par>
                              <p:par>
                                <p:cTn id="55" presetID="1" presetClass="exit" presetSubtype="0" fill="hold" grpId="1" nodeType="withEffect">
                                  <p:stCondLst>
                                    <p:cond delay="14500"/>
                                  </p:stCondLst>
                                  <p:childTnLst>
                                    <p:set>
                                      <p:cBhvr>
                                        <p:cTn id="56" dur="1" fill="hold">
                                          <p:stCondLst>
                                            <p:cond delay="0"/>
                                          </p:stCondLst>
                                        </p:cTn>
                                        <p:tgtEl>
                                          <p:spTgt spid="13"/>
                                        </p:tgtEl>
                                        <p:attrNameLst>
                                          <p:attrName>style.visibility</p:attrName>
                                        </p:attrNameLst>
                                      </p:cBhvr>
                                      <p:to>
                                        <p:strVal val="hidden"/>
                                      </p:to>
                                    </p:set>
                                  </p:childTnLst>
                                </p:cTn>
                              </p:par>
                              <p:par>
                                <p:cTn id="57" presetID="10" presetClass="entr" presetSubtype="0" fill="hold" grpId="1" nodeType="withEffect">
                                  <p:stCondLst>
                                    <p:cond delay="14500"/>
                                  </p:stCondLst>
                                  <p:iterate type="lt">
                                    <p:tmPct val="0"/>
                                  </p:iterate>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childTnLst>
                                </p:cTn>
                              </p:par>
                              <p:par>
                                <p:cTn id="60" presetID="1" presetClass="exit" presetSubtype="0" fill="hold" grpId="0" nodeType="withEffect">
                                  <p:stCondLst>
                                    <p:cond delay="15500"/>
                                  </p:stCondLst>
                                  <p:iterate type="lt">
                                    <p:tmAbs val="0"/>
                                  </p:iterate>
                                  <p:childTnLst>
                                    <p:set>
                                      <p:cBhvr>
                                        <p:cTn id="61" dur="1" fill="hold">
                                          <p:stCondLst>
                                            <p:cond delay="0"/>
                                          </p:stCondLst>
                                        </p:cTn>
                                        <p:tgtEl>
                                          <p:spTgt spid="14"/>
                                        </p:tgtEl>
                                        <p:attrNameLst>
                                          <p:attrName>style.visibility</p:attrName>
                                        </p:attrNameLst>
                                      </p:cBhvr>
                                      <p:to>
                                        <p:strVal val="hidden"/>
                                      </p:to>
                                    </p:set>
                                  </p:childTnLst>
                                </p:cTn>
                              </p:par>
                              <p:par>
                                <p:cTn id="62" presetID="10" presetClass="entr" presetSubtype="0" fill="hold" grpId="1" nodeType="withEffect">
                                  <p:stCondLst>
                                    <p:cond delay="15500"/>
                                  </p:stCondLst>
                                  <p:iterate type="lt">
                                    <p:tmPct val="0"/>
                                  </p:iterate>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childTnLst>
                                </p:cTn>
                              </p:par>
                              <p:par>
                                <p:cTn id="65" presetID="1" presetClass="exit" presetSubtype="0" fill="hold" grpId="0" nodeType="withEffect">
                                  <p:stCondLst>
                                    <p:cond delay="17000"/>
                                  </p:stCondLst>
                                  <p:iterate type="lt">
                                    <p:tmAbs val="0"/>
                                  </p:iterate>
                                  <p:childTnLst>
                                    <p:set>
                                      <p:cBhvr>
                                        <p:cTn id="66" dur="1" fill="hold">
                                          <p:stCondLst>
                                            <p:cond delay="0"/>
                                          </p:stCondLst>
                                        </p:cTn>
                                        <p:tgtEl>
                                          <p:spTgt spid="15"/>
                                        </p:tgtEl>
                                        <p:attrNameLst>
                                          <p:attrName>style.visibility</p:attrName>
                                        </p:attrNameLst>
                                      </p:cBhvr>
                                      <p:to>
                                        <p:strVal val="hidden"/>
                                      </p:to>
                                    </p:set>
                                  </p:childTnLst>
                                </p:cTn>
                              </p:par>
                              <p:par>
                                <p:cTn id="67" presetID="10" presetClass="entr" presetSubtype="0" fill="hold" grpId="0" nodeType="withEffect">
                                  <p:stCondLst>
                                    <p:cond delay="1700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childTnLst>
                                </p:cTn>
                              </p:par>
                              <p:par>
                                <p:cTn id="70" presetID="1" presetClass="exit" presetSubtype="0" fill="hold" grpId="1" nodeType="withEffect">
                                  <p:stCondLst>
                                    <p:cond delay="18000"/>
                                  </p:stCondLst>
                                  <p:childTnLst>
                                    <p:set>
                                      <p:cBhvr>
                                        <p:cTn id="71" dur="1" fill="hold">
                                          <p:stCondLst>
                                            <p:cond delay="0"/>
                                          </p:stCondLst>
                                        </p:cTn>
                                        <p:tgtEl>
                                          <p:spTgt spid="16"/>
                                        </p:tgtEl>
                                        <p:attrNameLst>
                                          <p:attrName>style.visibility</p:attrName>
                                        </p:attrNameLst>
                                      </p:cBhvr>
                                      <p:to>
                                        <p:strVal val="hidden"/>
                                      </p:to>
                                    </p:set>
                                  </p:childTnLst>
                                </p:cTn>
                              </p:par>
                              <p:par>
                                <p:cTn id="72" presetID="10" presetClass="entr" presetSubtype="0" fill="hold" grpId="0" nodeType="withEffect">
                                  <p:stCondLst>
                                    <p:cond delay="1800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childTnLst>
                                </p:cTn>
                              </p:par>
                              <p:par>
                                <p:cTn id="75" presetID="1" presetClass="exit" presetSubtype="0" fill="hold" grpId="1" nodeType="withEffect">
                                  <p:stCondLst>
                                    <p:cond delay="19000"/>
                                  </p:stCondLst>
                                  <p:childTnLst>
                                    <p:set>
                                      <p:cBhvr>
                                        <p:cTn id="76" dur="1" fill="hold">
                                          <p:stCondLst>
                                            <p:cond delay="0"/>
                                          </p:stCondLst>
                                        </p:cTn>
                                        <p:tgtEl>
                                          <p:spTgt spid="17"/>
                                        </p:tgtEl>
                                        <p:attrNameLst>
                                          <p:attrName>style.visibility</p:attrName>
                                        </p:attrNameLst>
                                      </p:cBhvr>
                                      <p:to>
                                        <p:strVal val="hidden"/>
                                      </p:to>
                                    </p:set>
                                  </p:childTnLst>
                                </p:cTn>
                              </p:par>
                              <p:par>
                                <p:cTn id="77" presetID="10" presetClass="entr" presetSubtype="0" fill="hold" grpId="0" nodeType="withEffect">
                                  <p:stCondLst>
                                    <p:cond delay="1900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childTnLst>
                                </p:cTn>
                              </p:par>
                              <p:par>
                                <p:cTn id="80" presetID="1" presetClass="exit" presetSubtype="0" fill="hold" grpId="1" nodeType="withEffect">
                                  <p:stCondLst>
                                    <p:cond delay="20000"/>
                                  </p:stCondLst>
                                  <p:childTnLst>
                                    <p:set>
                                      <p:cBhvr>
                                        <p:cTn id="81" dur="1" fill="hold">
                                          <p:stCondLst>
                                            <p:cond delay="0"/>
                                          </p:stCondLst>
                                        </p:cTn>
                                        <p:tgtEl>
                                          <p:spTgt spid="18"/>
                                        </p:tgtEl>
                                        <p:attrNameLst>
                                          <p:attrName>style.visibility</p:attrName>
                                        </p:attrNameLst>
                                      </p:cBhvr>
                                      <p:to>
                                        <p:strVal val="hidden"/>
                                      </p:to>
                                    </p:set>
                                  </p:childTnLst>
                                </p:cTn>
                              </p:par>
                              <p:par>
                                <p:cTn id="82" presetID="10" presetClass="entr" presetSubtype="0" fill="hold" grpId="0" nodeType="withEffect">
                                  <p:stCondLst>
                                    <p:cond delay="20000"/>
                                  </p:stCondLst>
                                  <p:iterate type="lt">
                                    <p:tmPct val="0"/>
                                  </p:iterate>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childTnLst>
                                </p:cTn>
                              </p:par>
                              <p:par>
                                <p:cTn id="85" presetID="1" presetClass="exit" presetSubtype="0" fill="hold" grpId="1" nodeType="withEffect">
                                  <p:stCondLst>
                                    <p:cond delay="22000"/>
                                  </p:stCondLst>
                                  <p:iterate type="lt">
                                    <p:tmAbs val="0"/>
                                  </p:iterate>
                                  <p:childTnLst>
                                    <p:set>
                                      <p:cBhvr>
                                        <p:cTn id="86" dur="1" fill="hold">
                                          <p:stCondLst>
                                            <p:cond delay="0"/>
                                          </p:stCondLst>
                                        </p:cTn>
                                        <p:tgtEl>
                                          <p:spTgt spid="19"/>
                                        </p:tgtEl>
                                        <p:attrNameLst>
                                          <p:attrName>style.visibility</p:attrName>
                                        </p:attrNameLst>
                                      </p:cBhvr>
                                      <p:to>
                                        <p:strVal val="hidden"/>
                                      </p:to>
                                    </p:set>
                                  </p:childTnLst>
                                </p:cTn>
                              </p:par>
                              <p:par>
                                <p:cTn id="87" presetID="10" presetClass="entr" presetSubtype="0" fill="hold" grpId="0" nodeType="withEffect">
                                  <p:stCondLst>
                                    <p:cond delay="2200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1000"/>
                                        <p:tgtEl>
                                          <p:spTgt spid="20"/>
                                        </p:tgtEl>
                                      </p:cBhvr>
                                    </p:animEffect>
                                  </p:childTnLst>
                                </p:cTn>
                              </p:par>
                              <p:par>
                                <p:cTn id="90" presetID="1" presetClass="exit" presetSubtype="0" fill="hold" grpId="1" nodeType="withEffect">
                                  <p:stCondLst>
                                    <p:cond delay="23500"/>
                                  </p:stCondLst>
                                  <p:childTnLst>
                                    <p:set>
                                      <p:cBhvr>
                                        <p:cTn id="91" dur="1" fill="hold">
                                          <p:stCondLst>
                                            <p:cond delay="0"/>
                                          </p:stCondLst>
                                        </p:cTn>
                                        <p:tgtEl>
                                          <p:spTgt spid="20"/>
                                        </p:tgtEl>
                                        <p:attrNameLst>
                                          <p:attrName>style.visibility</p:attrName>
                                        </p:attrNameLst>
                                      </p:cBhvr>
                                      <p:to>
                                        <p:strVal val="hidden"/>
                                      </p:to>
                                    </p:set>
                                  </p:childTnLst>
                                </p:cTn>
                              </p:par>
                              <p:par>
                                <p:cTn id="92" presetID="10" presetClass="entr" presetSubtype="0" fill="hold" grpId="0" nodeType="withEffect">
                                  <p:stCondLst>
                                    <p:cond delay="23500"/>
                                  </p:stCondLst>
                                  <p:childTnLst>
                                    <p:set>
                                      <p:cBhvr>
                                        <p:cTn id="93" dur="1" fill="hold">
                                          <p:stCondLst>
                                            <p:cond delay="0"/>
                                          </p:stCondLst>
                                        </p:cTn>
                                        <p:tgtEl>
                                          <p:spTgt spid="21"/>
                                        </p:tgtEl>
                                        <p:attrNameLst>
                                          <p:attrName>style.visibility</p:attrName>
                                        </p:attrNameLst>
                                      </p:cBhvr>
                                      <p:to>
                                        <p:strVal val="visible"/>
                                      </p:to>
                                    </p:set>
                                    <p:animEffect transition="in" filter="fade">
                                      <p:cBhvr>
                                        <p:cTn id="94" dur="1000"/>
                                        <p:tgtEl>
                                          <p:spTgt spid="21"/>
                                        </p:tgtEl>
                                      </p:cBhvr>
                                    </p:animEffect>
                                  </p:childTnLst>
                                </p:cTn>
                              </p:par>
                              <p:par>
                                <p:cTn id="95" presetID="1" presetClass="exit" presetSubtype="0" fill="hold" grpId="1" nodeType="withEffect">
                                  <p:stCondLst>
                                    <p:cond delay="25000"/>
                                  </p:stCondLst>
                                  <p:childTnLst>
                                    <p:set>
                                      <p:cBhvr>
                                        <p:cTn id="96" dur="1" fill="hold">
                                          <p:stCondLst>
                                            <p:cond delay="0"/>
                                          </p:stCondLst>
                                        </p:cTn>
                                        <p:tgtEl>
                                          <p:spTgt spid="21"/>
                                        </p:tgtEl>
                                        <p:attrNameLst>
                                          <p:attrName>style.visibility</p:attrName>
                                        </p:attrNameLst>
                                      </p:cBhvr>
                                      <p:to>
                                        <p:strVal val="hidden"/>
                                      </p:to>
                                    </p:set>
                                  </p:childTnLst>
                                </p:cTn>
                              </p:par>
                              <p:par>
                                <p:cTn id="97" presetID="10" presetClass="entr" presetSubtype="0" fill="hold" grpId="0" nodeType="withEffect">
                                  <p:stCondLst>
                                    <p:cond delay="2500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1000"/>
                                        <p:tgtEl>
                                          <p:spTgt spid="22"/>
                                        </p:tgtEl>
                                      </p:cBhvr>
                                    </p:animEffect>
                                  </p:childTnLst>
                                </p:cTn>
                              </p:par>
                              <p:par>
                                <p:cTn id="100" presetID="1" presetClass="exit" presetSubtype="0" fill="hold" grpId="1" nodeType="withEffect">
                                  <p:stCondLst>
                                    <p:cond delay="27000"/>
                                  </p:stCondLst>
                                  <p:childTnLst>
                                    <p:set>
                                      <p:cBhvr>
                                        <p:cTn id="101" dur="1" fill="hold">
                                          <p:stCondLst>
                                            <p:cond delay="0"/>
                                          </p:stCondLst>
                                        </p:cTn>
                                        <p:tgtEl>
                                          <p:spTgt spid="22"/>
                                        </p:tgtEl>
                                        <p:attrNameLst>
                                          <p:attrName>style.visibility</p:attrName>
                                        </p:attrNameLst>
                                      </p:cBhvr>
                                      <p:to>
                                        <p:strVal val="hidden"/>
                                      </p:to>
                                    </p:set>
                                  </p:childTnLst>
                                </p:cTn>
                              </p:par>
                              <p:par>
                                <p:cTn id="102" presetID="10" presetClass="entr" presetSubtype="0" fill="hold" grpId="0" nodeType="withEffect">
                                  <p:stCondLst>
                                    <p:cond delay="27000"/>
                                  </p:stCondLst>
                                  <p:childTnLst>
                                    <p:set>
                                      <p:cBhvr>
                                        <p:cTn id="103" dur="1" fill="hold">
                                          <p:stCondLst>
                                            <p:cond delay="0"/>
                                          </p:stCondLst>
                                        </p:cTn>
                                        <p:tgtEl>
                                          <p:spTgt spid="23"/>
                                        </p:tgtEl>
                                        <p:attrNameLst>
                                          <p:attrName>style.visibility</p:attrName>
                                        </p:attrNameLst>
                                      </p:cBhvr>
                                      <p:to>
                                        <p:strVal val="visible"/>
                                      </p:to>
                                    </p:set>
                                    <p:animEffect transition="in" filter="fade">
                                      <p:cBhvr>
                                        <p:cTn id="104" dur="1000"/>
                                        <p:tgtEl>
                                          <p:spTgt spid="23"/>
                                        </p:tgtEl>
                                      </p:cBhvr>
                                    </p:animEffect>
                                  </p:childTnLst>
                                </p:cTn>
                              </p:par>
                              <p:par>
                                <p:cTn id="105" presetID="1" presetClass="exit" presetSubtype="0" fill="hold" grpId="1" nodeType="withEffect">
                                  <p:stCondLst>
                                    <p:cond delay="28500"/>
                                  </p:stCondLst>
                                  <p:childTnLst>
                                    <p:set>
                                      <p:cBhvr>
                                        <p:cTn id="106" dur="1" fill="hold">
                                          <p:stCondLst>
                                            <p:cond delay="0"/>
                                          </p:stCondLst>
                                        </p:cTn>
                                        <p:tgtEl>
                                          <p:spTgt spid="23"/>
                                        </p:tgtEl>
                                        <p:attrNameLst>
                                          <p:attrName>style.visibility</p:attrName>
                                        </p:attrNameLst>
                                      </p:cBhvr>
                                      <p:to>
                                        <p:strVal val="hidden"/>
                                      </p:to>
                                    </p:set>
                                  </p:childTnLst>
                                </p:cTn>
                              </p:par>
                              <p:par>
                                <p:cTn id="107" presetID="10" presetClass="entr" presetSubtype="0" fill="hold" grpId="0" nodeType="withEffect">
                                  <p:stCondLst>
                                    <p:cond delay="28500"/>
                                  </p:stCondLst>
                                  <p:childTnLst>
                                    <p:set>
                                      <p:cBhvr>
                                        <p:cTn id="108" dur="1" fill="hold">
                                          <p:stCondLst>
                                            <p:cond delay="0"/>
                                          </p:stCondLst>
                                        </p:cTn>
                                        <p:tgtEl>
                                          <p:spTgt spid="24"/>
                                        </p:tgtEl>
                                        <p:attrNameLst>
                                          <p:attrName>style.visibility</p:attrName>
                                        </p:attrNameLst>
                                      </p:cBhvr>
                                      <p:to>
                                        <p:strVal val="visible"/>
                                      </p:to>
                                    </p:set>
                                    <p:animEffect transition="in" filter="fade">
                                      <p:cBhvr>
                                        <p:cTn id="109" dur="1000"/>
                                        <p:tgtEl>
                                          <p:spTgt spid="24"/>
                                        </p:tgtEl>
                                      </p:cBhvr>
                                    </p:animEffect>
                                  </p:childTnLst>
                                </p:cTn>
                              </p:par>
                              <p:par>
                                <p:cTn id="110" presetID="1" presetClass="exit" presetSubtype="0" fill="hold" grpId="1" nodeType="withEffect">
                                  <p:stCondLst>
                                    <p:cond delay="29500"/>
                                  </p:stCondLst>
                                  <p:childTnLst>
                                    <p:set>
                                      <p:cBhvr>
                                        <p:cTn id="111" dur="1" fill="hold">
                                          <p:stCondLst>
                                            <p:cond delay="0"/>
                                          </p:stCondLst>
                                        </p:cTn>
                                        <p:tgtEl>
                                          <p:spTgt spid="24"/>
                                        </p:tgtEl>
                                        <p:attrNameLst>
                                          <p:attrName>style.visibility</p:attrName>
                                        </p:attrNameLst>
                                      </p:cBhvr>
                                      <p:to>
                                        <p:strVal val="hidden"/>
                                      </p:to>
                                    </p:set>
                                  </p:childTnLst>
                                </p:cTn>
                              </p:par>
                              <p:par>
                                <p:cTn id="112" presetID="10" presetClass="entr" presetSubtype="0" fill="hold" grpId="0" nodeType="withEffect">
                                  <p:stCondLst>
                                    <p:cond delay="2950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1000"/>
                                        <p:tgtEl>
                                          <p:spTgt spid="25"/>
                                        </p:tgtEl>
                                      </p:cBhvr>
                                    </p:animEffect>
                                  </p:childTnLst>
                                </p:cTn>
                              </p:par>
                              <p:par>
                                <p:cTn id="115" presetID="1" presetClass="exit" presetSubtype="0" fill="hold" grpId="1" nodeType="withEffect">
                                  <p:stCondLst>
                                    <p:cond delay="31500"/>
                                  </p:stCondLst>
                                  <p:childTnLst>
                                    <p:set>
                                      <p:cBhvr>
                                        <p:cTn id="116" dur="1" fill="hold">
                                          <p:stCondLst>
                                            <p:cond delay="0"/>
                                          </p:stCondLst>
                                        </p:cTn>
                                        <p:tgtEl>
                                          <p:spTgt spid="25"/>
                                        </p:tgtEl>
                                        <p:attrNameLst>
                                          <p:attrName>style.visibility</p:attrName>
                                        </p:attrNameLst>
                                      </p:cBhvr>
                                      <p:to>
                                        <p:strVal val="hidden"/>
                                      </p:to>
                                    </p:set>
                                  </p:childTnLst>
                                </p:cTn>
                              </p:par>
                              <p:par>
                                <p:cTn id="117" presetID="10" presetClass="entr" presetSubtype="0" fill="hold" grpId="0" nodeType="withEffect">
                                  <p:stCondLst>
                                    <p:cond delay="3150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1000"/>
                                        <p:tgtEl>
                                          <p:spTgt spid="26"/>
                                        </p:tgtEl>
                                      </p:cBhvr>
                                    </p:animEffect>
                                  </p:childTnLst>
                                </p:cTn>
                              </p:par>
                              <p:par>
                                <p:cTn id="120" presetID="1" presetClass="exit" presetSubtype="0" fill="hold" grpId="1" nodeType="withEffect">
                                  <p:stCondLst>
                                    <p:cond delay="33000"/>
                                  </p:stCondLst>
                                  <p:childTnLst>
                                    <p:set>
                                      <p:cBhvr>
                                        <p:cTn id="121" dur="1" fill="hold">
                                          <p:stCondLst>
                                            <p:cond delay="0"/>
                                          </p:stCondLst>
                                        </p:cTn>
                                        <p:tgtEl>
                                          <p:spTgt spid="26"/>
                                        </p:tgtEl>
                                        <p:attrNameLst>
                                          <p:attrName>style.visibility</p:attrName>
                                        </p:attrNameLst>
                                      </p:cBhvr>
                                      <p:to>
                                        <p:strVal val="hidden"/>
                                      </p:to>
                                    </p:set>
                                  </p:childTnLst>
                                </p:cTn>
                              </p:par>
                              <p:par>
                                <p:cTn id="122" presetID="10" presetClass="entr" presetSubtype="0" fill="hold" grpId="0" nodeType="withEffect">
                                  <p:stCondLst>
                                    <p:cond delay="33000"/>
                                  </p:stCondLst>
                                  <p:childTnLst>
                                    <p:set>
                                      <p:cBhvr>
                                        <p:cTn id="123" dur="1" fill="hold">
                                          <p:stCondLst>
                                            <p:cond delay="0"/>
                                          </p:stCondLst>
                                        </p:cTn>
                                        <p:tgtEl>
                                          <p:spTgt spid="27"/>
                                        </p:tgtEl>
                                        <p:attrNameLst>
                                          <p:attrName>style.visibility</p:attrName>
                                        </p:attrNameLst>
                                      </p:cBhvr>
                                      <p:to>
                                        <p:strVal val="visible"/>
                                      </p:to>
                                    </p:set>
                                    <p:animEffect transition="in" filter="fade">
                                      <p:cBhvr>
                                        <p:cTn id="124" dur="1000"/>
                                        <p:tgtEl>
                                          <p:spTgt spid="27"/>
                                        </p:tgtEl>
                                      </p:cBhvr>
                                    </p:animEffect>
                                  </p:childTnLst>
                                </p:cTn>
                              </p:par>
                              <p:par>
                                <p:cTn id="125" presetID="1" presetClass="exit" presetSubtype="0" fill="hold" grpId="1" nodeType="withEffect">
                                  <p:stCondLst>
                                    <p:cond delay="35500"/>
                                  </p:stCondLst>
                                  <p:childTnLst>
                                    <p:set>
                                      <p:cBhvr>
                                        <p:cTn id="126" dur="1" fill="hold">
                                          <p:stCondLst>
                                            <p:cond delay="0"/>
                                          </p:stCondLst>
                                        </p:cTn>
                                        <p:tgtEl>
                                          <p:spTgt spid="27"/>
                                        </p:tgtEl>
                                        <p:attrNameLst>
                                          <p:attrName>style.visibility</p:attrName>
                                        </p:attrNameLst>
                                      </p:cBhvr>
                                      <p:to>
                                        <p:strVal val="hidden"/>
                                      </p:to>
                                    </p:set>
                                  </p:childTnLst>
                                </p:cTn>
                              </p:par>
                              <p:par>
                                <p:cTn id="127" presetID="10" presetClass="entr" presetSubtype="0" fill="hold" grpId="0" nodeType="withEffect">
                                  <p:stCondLst>
                                    <p:cond delay="35500"/>
                                  </p:stCondLst>
                                  <p:childTnLst>
                                    <p:set>
                                      <p:cBhvr>
                                        <p:cTn id="128" dur="1" fill="hold">
                                          <p:stCondLst>
                                            <p:cond delay="0"/>
                                          </p:stCondLst>
                                        </p:cTn>
                                        <p:tgtEl>
                                          <p:spTgt spid="28"/>
                                        </p:tgtEl>
                                        <p:attrNameLst>
                                          <p:attrName>style.visibility</p:attrName>
                                        </p:attrNameLst>
                                      </p:cBhvr>
                                      <p:to>
                                        <p:strVal val="visible"/>
                                      </p:to>
                                    </p:set>
                                    <p:animEffect transition="in" filter="fade">
                                      <p:cBhvr>
                                        <p:cTn id="129" dur="1000"/>
                                        <p:tgtEl>
                                          <p:spTgt spid="28"/>
                                        </p:tgtEl>
                                      </p:cBhvr>
                                    </p:animEffect>
                                  </p:childTnLst>
                                </p:cTn>
                              </p:par>
                              <p:par>
                                <p:cTn id="130" presetID="1" presetClass="exit" presetSubtype="0" fill="hold" grpId="1" nodeType="withEffect">
                                  <p:stCondLst>
                                    <p:cond delay="37500"/>
                                  </p:stCondLst>
                                  <p:childTnLst>
                                    <p:set>
                                      <p:cBhvr>
                                        <p:cTn id="131" dur="1" fill="hold">
                                          <p:stCondLst>
                                            <p:cond delay="0"/>
                                          </p:stCondLst>
                                        </p:cTn>
                                        <p:tgtEl>
                                          <p:spTgt spid="28"/>
                                        </p:tgtEl>
                                        <p:attrNameLst>
                                          <p:attrName>style.visibility</p:attrName>
                                        </p:attrNameLst>
                                      </p:cBhvr>
                                      <p:to>
                                        <p:strVal val="hidden"/>
                                      </p:to>
                                    </p:set>
                                  </p:childTnLst>
                                </p:cTn>
                              </p:par>
                              <p:par>
                                <p:cTn id="132" presetID="10" presetClass="entr" presetSubtype="0" fill="hold" grpId="0" nodeType="withEffect">
                                  <p:stCondLst>
                                    <p:cond delay="37500"/>
                                  </p:stCondLst>
                                  <p:childTnLst>
                                    <p:set>
                                      <p:cBhvr>
                                        <p:cTn id="133" dur="1" fill="hold">
                                          <p:stCondLst>
                                            <p:cond delay="0"/>
                                          </p:stCondLst>
                                        </p:cTn>
                                        <p:tgtEl>
                                          <p:spTgt spid="29"/>
                                        </p:tgtEl>
                                        <p:attrNameLst>
                                          <p:attrName>style.visibility</p:attrName>
                                        </p:attrNameLst>
                                      </p:cBhvr>
                                      <p:to>
                                        <p:strVal val="visible"/>
                                      </p:to>
                                    </p:set>
                                    <p:animEffect transition="in" filter="fade">
                                      <p:cBhvr>
                                        <p:cTn id="134" dur="1000"/>
                                        <p:tgtEl>
                                          <p:spTgt spid="29"/>
                                        </p:tgtEl>
                                      </p:cBhvr>
                                    </p:animEffect>
                                  </p:childTnLst>
                                </p:cTn>
                              </p:par>
                              <p:par>
                                <p:cTn id="135" presetID="1" presetClass="exit" presetSubtype="0" fill="hold" grpId="1" nodeType="withEffect">
                                  <p:stCondLst>
                                    <p:cond delay="40000"/>
                                  </p:stCondLst>
                                  <p:childTnLst>
                                    <p:set>
                                      <p:cBhvr>
                                        <p:cTn id="136"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37" fill="hold" display="0">
                  <p:stCondLst>
                    <p:cond delay="indefinite"/>
                  </p:stCondLst>
                  <p:endCondLst>
                    <p:cond evt="onStopAudio" delay="0">
                      <p:tgtEl>
                        <p:sldTgt/>
                      </p:tgtEl>
                    </p:cond>
                  </p:endCondLst>
                </p:cTn>
                <p:tgtEl>
                  <p:spTgt spid="10"/>
                </p:tgtEl>
              </p:cMediaNode>
            </p:audio>
          </p:childTnLst>
        </p:cTn>
      </p:par>
    </p:tnLst>
    <p:bldLst>
      <p:bldP spid="2" grpId="0"/>
      <p:bldP spid="2" grpId="1"/>
      <p:bldP spid="3" grpId="0"/>
      <p:bldP spid="3" grpId="1"/>
      <p:bldP spid="4" grpId="0"/>
      <p:bldP spid="4" grpId="1"/>
      <p:bldP spid="5" grpId="0"/>
      <p:bldP spid="5" grpId="1"/>
      <p:bldP spid="6" grpId="0"/>
      <p:bldP spid="6" grpId="1"/>
      <p:bldP spid="7" grpId="0"/>
      <p:bldP spid="7" grpId="1"/>
      <p:bldP spid="8" grpId="0"/>
      <p:bldP spid="8" grpId="1"/>
      <p:bldP spid="11" grpId="0"/>
      <p:bldP spid="11" grpId="1"/>
      <p:bldP spid="12" grpId="0"/>
      <p:bldP spid="12" grpId="1"/>
      <p:bldP spid="13" grpId="0"/>
      <p:bldP spid="13" grpId="1"/>
      <p:bldP spid="14" grpId="0"/>
      <p:bldP spid="14" grpId="1"/>
      <p:bldP spid="15" grpId="0"/>
      <p:bldP spid="15" grpId="1"/>
      <p:bldP spid="16" grpId="0"/>
      <p:bldP spid="16" grpId="1"/>
      <p:bldP spid="17" grpId="0"/>
      <p:bldP spid="17" grpId="1"/>
      <p:bldP spid="18" grpId="0"/>
      <p:bldP spid="18" grpId="1"/>
      <p:bldP spid="19" grpId="0"/>
      <p:bldP spid="19" grpId="1"/>
      <p:bldP spid="20" grpId="0"/>
      <p:bldP spid="20" grpId="1"/>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P spid="29" grpId="0"/>
      <p:bldP spid="29"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udio Recording Aug 31, 2021 at 9:53:55 AM" descr="Audio Recording Aug 31, 2021 at 9:53:55 AM">
            <a:hlinkClick r:id="" action="ppaction://media"/>
            <a:extLst>
              <a:ext uri="{FF2B5EF4-FFF2-40B4-BE49-F238E27FC236}">
                <a16:creationId xmlns:a16="http://schemas.microsoft.com/office/drawing/2014/main" id="{4A5E5285-C436-224E-83BD-CB99F0060EEF}"/>
              </a:ext>
            </a:extLst>
          </p:cNvPr>
          <p:cNvPicPr>
            <a:picLocks noChangeAspect="1"/>
          </p:cNvPicPr>
          <p:nvPr>
            <a:audioFile r:link="rId1"/>
            <p:extLst>
              <p:ext uri="{DAA4B4D4-6D71-4841-9C94-3DE7FCFB9230}">
                <p14:media xmlns:p14="http://schemas.microsoft.com/office/powerpoint/2010/main" r:embed="rId2">
                  <p14:trim st="39689"/>
                </p14:media>
              </p:ext>
            </p:extLst>
          </p:nvPr>
        </p:nvPicPr>
        <p:blipFill>
          <a:blip r:embed="rId5"/>
          <a:stretch>
            <a:fillRect/>
          </a:stretch>
        </p:blipFill>
        <p:spPr>
          <a:xfrm>
            <a:off x="10815053" y="5573295"/>
            <a:ext cx="812800" cy="812800"/>
          </a:xfrm>
          <a:prstGeom prst="rect">
            <a:avLst/>
          </a:prstGeom>
        </p:spPr>
      </p:pic>
      <p:pic>
        <p:nvPicPr>
          <p:cNvPr id="30" name="Picture 29" descr="Picture of face singing with mouth open">
            <a:extLst>
              <a:ext uri="{FF2B5EF4-FFF2-40B4-BE49-F238E27FC236}">
                <a16:creationId xmlns:a16="http://schemas.microsoft.com/office/drawing/2014/main" id="{EAE06FBB-7E1E-4B71-8415-FBFD8001EF2E}"/>
              </a:ext>
            </a:extLst>
          </p:cNvPr>
          <p:cNvPicPr>
            <a:picLocks noChangeAspect="1"/>
          </p:cNvPicPr>
          <p:nvPr/>
        </p:nvPicPr>
        <p:blipFill rotWithShape="1">
          <a:blip r:embed="rId6"/>
          <a:srcRect l="17182"/>
          <a:stretch/>
        </p:blipFill>
        <p:spPr>
          <a:xfrm>
            <a:off x="4089440" y="888038"/>
            <a:ext cx="4013119" cy="4633342"/>
          </a:xfrm>
          <a:prstGeom prst="ellipse">
            <a:avLst/>
          </a:prstGeom>
        </p:spPr>
      </p:pic>
    </p:spTree>
    <p:extLst>
      <p:ext uri="{BB962C8B-B14F-4D97-AF65-F5344CB8AC3E}">
        <p14:creationId xmlns:p14="http://schemas.microsoft.com/office/powerpoint/2010/main" val="333296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7399" fill="hold"/>
                                        <p:tgtEl>
                                          <p:spTgt spid="10"/>
                                        </p:tgtEl>
                                      </p:cBhvr>
                                    </p:cmd>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30"/>
                                        </p:tgtEl>
                                        <p:attrNameLst>
                                          <p:attrName>r</p:attrName>
                                        </p:attrNameLst>
                                      </p:cBhvr>
                                    </p:animRot>
                                    <p:animRot by="-240000">
                                      <p:cBhvr>
                                        <p:cTn id="11" dur="200" fill="hold">
                                          <p:stCondLst>
                                            <p:cond delay="200"/>
                                          </p:stCondLst>
                                        </p:cTn>
                                        <p:tgtEl>
                                          <p:spTgt spid="30"/>
                                        </p:tgtEl>
                                        <p:attrNameLst>
                                          <p:attrName>r</p:attrName>
                                        </p:attrNameLst>
                                      </p:cBhvr>
                                    </p:animRot>
                                    <p:animRot by="240000">
                                      <p:cBhvr>
                                        <p:cTn id="12" dur="200" fill="hold">
                                          <p:stCondLst>
                                            <p:cond delay="400"/>
                                          </p:stCondLst>
                                        </p:cTn>
                                        <p:tgtEl>
                                          <p:spTgt spid="30"/>
                                        </p:tgtEl>
                                        <p:attrNameLst>
                                          <p:attrName>r</p:attrName>
                                        </p:attrNameLst>
                                      </p:cBhvr>
                                    </p:animRot>
                                    <p:animRot by="-240000">
                                      <p:cBhvr>
                                        <p:cTn id="13" dur="200" fill="hold">
                                          <p:stCondLst>
                                            <p:cond delay="600"/>
                                          </p:stCondLst>
                                        </p:cTn>
                                        <p:tgtEl>
                                          <p:spTgt spid="30"/>
                                        </p:tgtEl>
                                        <p:attrNameLst>
                                          <p:attrName>r</p:attrName>
                                        </p:attrNameLst>
                                      </p:cBhvr>
                                    </p:animRot>
                                    <p:animRot by="120000">
                                      <p:cBhvr>
                                        <p:cTn id="14" dur="200" fill="hold">
                                          <p:stCondLst>
                                            <p:cond delay="800"/>
                                          </p:stCondLst>
                                        </p:cTn>
                                        <p:tgtEl>
                                          <p:spTgt spid="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10"/>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descr="A">
            <a:extLst>
              <a:ext uri="{FF2B5EF4-FFF2-40B4-BE49-F238E27FC236}">
                <a16:creationId xmlns:a16="http://schemas.microsoft.com/office/drawing/2014/main" id="{696C67A4-298A-EE4E-B5E8-E0F11A17779F}"/>
              </a:ext>
            </a:extLst>
          </p:cNvPr>
          <p:cNvSpPr txBox="1"/>
          <p:nvPr/>
        </p:nvSpPr>
        <p:spPr>
          <a:xfrm>
            <a:off x="4407600" y="1184940"/>
            <a:ext cx="2233858"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A</a:t>
            </a:r>
          </a:p>
        </p:txBody>
      </p:sp>
      <p:sp>
        <p:nvSpPr>
          <p:cNvPr id="3" name="TextBox 2" descr="B">
            <a:extLst>
              <a:ext uri="{FF2B5EF4-FFF2-40B4-BE49-F238E27FC236}">
                <a16:creationId xmlns:a16="http://schemas.microsoft.com/office/drawing/2014/main" id="{AFCD9C9C-AC72-144A-852C-5949E90D296C}"/>
              </a:ext>
            </a:extLst>
          </p:cNvPr>
          <p:cNvSpPr txBox="1"/>
          <p:nvPr/>
        </p:nvSpPr>
        <p:spPr>
          <a:xfrm>
            <a:off x="4668309" y="1357867"/>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B</a:t>
            </a:r>
          </a:p>
        </p:txBody>
      </p:sp>
      <p:sp>
        <p:nvSpPr>
          <p:cNvPr id="4" name="TextBox 3" descr="C">
            <a:extLst>
              <a:ext uri="{FF2B5EF4-FFF2-40B4-BE49-F238E27FC236}">
                <a16:creationId xmlns:a16="http://schemas.microsoft.com/office/drawing/2014/main" id="{CE3FBB31-AB5C-F644-97D3-08548510A066}"/>
              </a:ext>
            </a:extLst>
          </p:cNvPr>
          <p:cNvSpPr txBox="1"/>
          <p:nvPr/>
        </p:nvSpPr>
        <p:spPr>
          <a:xfrm>
            <a:off x="4499825" y="1184940"/>
            <a:ext cx="1937085" cy="3939540"/>
          </a:xfrm>
          <a:prstGeom prst="rect">
            <a:avLst/>
          </a:prstGeom>
          <a:noFill/>
        </p:spPr>
        <p:txBody>
          <a:bodyPr wrap="square" rtlCol="0">
            <a:spAutoFit/>
          </a:bodyPr>
          <a:lstStyle/>
          <a:p>
            <a:r>
              <a:rPr lang="en-US" sz="25000" dirty="0">
                <a:solidFill>
                  <a:srgbClr val="FF0000"/>
                </a:solidFill>
                <a:latin typeface="Comic Sans MS" panose="030F0902030302020204" pitchFamily="66" charset="0"/>
              </a:rPr>
              <a:t>C</a:t>
            </a:r>
          </a:p>
        </p:txBody>
      </p:sp>
      <p:sp>
        <p:nvSpPr>
          <p:cNvPr id="5" name="TextBox 4" descr="D">
            <a:extLst>
              <a:ext uri="{FF2B5EF4-FFF2-40B4-BE49-F238E27FC236}">
                <a16:creationId xmlns:a16="http://schemas.microsoft.com/office/drawing/2014/main" id="{A62C9308-D70A-CF47-B331-477F97D04DCD}"/>
              </a:ext>
            </a:extLst>
          </p:cNvPr>
          <p:cNvSpPr txBox="1"/>
          <p:nvPr/>
        </p:nvSpPr>
        <p:spPr>
          <a:xfrm>
            <a:off x="4592050" y="1184940"/>
            <a:ext cx="1937085" cy="3939540"/>
          </a:xfrm>
          <a:prstGeom prst="rect">
            <a:avLst/>
          </a:prstGeom>
          <a:noFill/>
        </p:spPr>
        <p:txBody>
          <a:bodyPr wrap="square" rtlCol="0">
            <a:spAutoFit/>
          </a:bodyPr>
          <a:lstStyle/>
          <a:p>
            <a:r>
              <a:rPr lang="en-US" sz="25000" dirty="0">
                <a:solidFill>
                  <a:srgbClr val="92D050"/>
                </a:solidFill>
                <a:latin typeface="Comic Sans MS" panose="030F0902030302020204" pitchFamily="66" charset="0"/>
              </a:rPr>
              <a:t>D</a:t>
            </a:r>
          </a:p>
        </p:txBody>
      </p:sp>
      <p:sp>
        <p:nvSpPr>
          <p:cNvPr id="6" name="TextBox 5" descr="E">
            <a:extLst>
              <a:ext uri="{FF2B5EF4-FFF2-40B4-BE49-F238E27FC236}">
                <a16:creationId xmlns:a16="http://schemas.microsoft.com/office/drawing/2014/main" id="{2B21F34A-214C-FE4D-BC2C-5080245B28BB}"/>
              </a:ext>
            </a:extLst>
          </p:cNvPr>
          <p:cNvSpPr txBox="1"/>
          <p:nvPr/>
        </p:nvSpPr>
        <p:spPr>
          <a:xfrm>
            <a:off x="4704696" y="1325376"/>
            <a:ext cx="1937085" cy="3939540"/>
          </a:xfrm>
          <a:prstGeom prst="rect">
            <a:avLst/>
          </a:prstGeom>
          <a:noFill/>
        </p:spPr>
        <p:txBody>
          <a:bodyPr wrap="square" rtlCol="0">
            <a:spAutoFit/>
          </a:bodyPr>
          <a:lstStyle/>
          <a:p>
            <a:r>
              <a:rPr lang="en-US" sz="25000" dirty="0">
                <a:solidFill>
                  <a:srgbClr val="F136FF"/>
                </a:solidFill>
                <a:latin typeface="Comic Sans MS" panose="030F0902030302020204" pitchFamily="66" charset="0"/>
              </a:rPr>
              <a:t>E</a:t>
            </a:r>
          </a:p>
        </p:txBody>
      </p:sp>
      <p:sp>
        <p:nvSpPr>
          <p:cNvPr id="7" name="TextBox 6" descr="F">
            <a:extLst>
              <a:ext uri="{FF2B5EF4-FFF2-40B4-BE49-F238E27FC236}">
                <a16:creationId xmlns:a16="http://schemas.microsoft.com/office/drawing/2014/main" id="{BA5D85B9-440B-AE4A-ACEE-25653CCB605A}"/>
              </a:ext>
            </a:extLst>
          </p:cNvPr>
          <p:cNvSpPr txBox="1"/>
          <p:nvPr/>
        </p:nvSpPr>
        <p:spPr>
          <a:xfrm>
            <a:off x="4742502" y="1341622"/>
            <a:ext cx="1937085" cy="3939540"/>
          </a:xfrm>
          <a:prstGeom prst="rect">
            <a:avLst/>
          </a:prstGeom>
          <a:noFill/>
        </p:spPr>
        <p:txBody>
          <a:bodyPr wrap="square" rtlCol="0">
            <a:spAutoFit/>
          </a:bodyPr>
          <a:lstStyle/>
          <a:p>
            <a:r>
              <a:rPr lang="en-US" sz="25000" dirty="0">
                <a:solidFill>
                  <a:schemeClr val="accent4"/>
                </a:solidFill>
                <a:latin typeface="Comic Sans MS" panose="030F0902030302020204" pitchFamily="66" charset="0"/>
              </a:rPr>
              <a:t>F</a:t>
            </a:r>
          </a:p>
        </p:txBody>
      </p:sp>
      <p:sp>
        <p:nvSpPr>
          <p:cNvPr id="8" name="TextBox 7" descr="G">
            <a:extLst>
              <a:ext uri="{FF2B5EF4-FFF2-40B4-BE49-F238E27FC236}">
                <a16:creationId xmlns:a16="http://schemas.microsoft.com/office/drawing/2014/main" id="{D461FEF1-8DFC-C24E-9192-8C0D8CBECAD3}"/>
              </a:ext>
            </a:extLst>
          </p:cNvPr>
          <p:cNvSpPr txBox="1"/>
          <p:nvPr/>
        </p:nvSpPr>
        <p:spPr>
          <a:xfrm>
            <a:off x="4536212" y="1607789"/>
            <a:ext cx="1937085" cy="3939540"/>
          </a:xfrm>
          <a:prstGeom prst="rect">
            <a:avLst/>
          </a:prstGeom>
          <a:noFill/>
        </p:spPr>
        <p:txBody>
          <a:bodyPr wrap="square" rtlCol="0">
            <a:spAutoFit/>
          </a:bodyPr>
          <a:lstStyle/>
          <a:p>
            <a:r>
              <a:rPr lang="en-US" sz="25000" dirty="0">
                <a:solidFill>
                  <a:srgbClr val="7F59F6"/>
                </a:solidFill>
                <a:latin typeface="Comic Sans MS" panose="030F0902030302020204" pitchFamily="66" charset="0"/>
              </a:rPr>
              <a:t>G</a:t>
            </a:r>
          </a:p>
        </p:txBody>
      </p:sp>
      <p:pic>
        <p:nvPicPr>
          <p:cNvPr id="10" name="Audio Recording Aug 31, 2021 at 9:53:55 AM" descr="Audio Recording Aug 31, 2021 at 9:53:55 AM">
            <a:hlinkClick r:id="" action="ppaction://media"/>
            <a:extLst>
              <a:ext uri="{FF2B5EF4-FFF2-40B4-BE49-F238E27FC236}">
                <a16:creationId xmlns:a16="http://schemas.microsoft.com/office/drawing/2014/main" id="{4A5E5285-C436-224E-83BD-CB99F0060EEF}"/>
              </a:ext>
            </a:extLst>
          </p:cNvPr>
          <p:cNvPicPr>
            <a:picLocks noChangeAspect="1"/>
          </p:cNvPicPr>
          <p:nvPr>
            <a:audioFile r:link="rId1"/>
            <p:extLst>
              <p:ext uri="{DAA4B4D4-6D71-4841-9C94-3DE7FCFB9230}">
                <p14:media xmlns:p14="http://schemas.microsoft.com/office/powerpoint/2010/main" r:embed="rId2">
                  <p14:trim end="17388"/>
                </p14:media>
              </p:ext>
            </p:extLst>
          </p:nvPr>
        </p:nvPicPr>
        <p:blipFill>
          <a:blip r:embed="rId5"/>
          <a:stretch>
            <a:fillRect/>
          </a:stretch>
        </p:blipFill>
        <p:spPr>
          <a:xfrm>
            <a:off x="10815053" y="5573295"/>
            <a:ext cx="812800" cy="812800"/>
          </a:xfrm>
          <a:prstGeom prst="rect">
            <a:avLst/>
          </a:prstGeom>
        </p:spPr>
      </p:pic>
      <p:sp>
        <p:nvSpPr>
          <p:cNvPr id="11" name="TextBox 10" descr="H">
            <a:extLst>
              <a:ext uri="{FF2B5EF4-FFF2-40B4-BE49-F238E27FC236}">
                <a16:creationId xmlns:a16="http://schemas.microsoft.com/office/drawing/2014/main" id="{29E46066-6A87-C34E-A2ED-204CF2346947}"/>
              </a:ext>
            </a:extLst>
          </p:cNvPr>
          <p:cNvSpPr txBox="1"/>
          <p:nvPr/>
        </p:nvSpPr>
        <p:spPr>
          <a:xfrm>
            <a:off x="4387502" y="1593084"/>
            <a:ext cx="1937085"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H</a:t>
            </a:r>
          </a:p>
        </p:txBody>
      </p:sp>
      <p:sp>
        <p:nvSpPr>
          <p:cNvPr id="12" name="TextBox 11" descr="I">
            <a:extLst>
              <a:ext uri="{FF2B5EF4-FFF2-40B4-BE49-F238E27FC236}">
                <a16:creationId xmlns:a16="http://schemas.microsoft.com/office/drawing/2014/main" id="{B5E996C3-CFE4-8D49-ACA2-00816A07E1F6}"/>
              </a:ext>
            </a:extLst>
          </p:cNvPr>
          <p:cNvSpPr txBox="1"/>
          <p:nvPr/>
        </p:nvSpPr>
        <p:spPr>
          <a:xfrm>
            <a:off x="4736205" y="1420157"/>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I</a:t>
            </a:r>
          </a:p>
        </p:txBody>
      </p:sp>
      <p:sp>
        <p:nvSpPr>
          <p:cNvPr id="13" name="TextBox 12" descr="J">
            <a:extLst>
              <a:ext uri="{FF2B5EF4-FFF2-40B4-BE49-F238E27FC236}">
                <a16:creationId xmlns:a16="http://schemas.microsoft.com/office/drawing/2014/main" id="{468E5B97-C1EB-D24C-93CE-DA2C2505FEF0}"/>
              </a:ext>
            </a:extLst>
          </p:cNvPr>
          <p:cNvSpPr txBox="1"/>
          <p:nvPr/>
        </p:nvSpPr>
        <p:spPr>
          <a:xfrm>
            <a:off x="4607804" y="1411840"/>
            <a:ext cx="1937085" cy="3939540"/>
          </a:xfrm>
          <a:prstGeom prst="rect">
            <a:avLst/>
          </a:prstGeom>
          <a:noFill/>
        </p:spPr>
        <p:txBody>
          <a:bodyPr wrap="square" rtlCol="0">
            <a:spAutoFit/>
          </a:bodyPr>
          <a:lstStyle/>
          <a:p>
            <a:r>
              <a:rPr lang="en-US" sz="25000" dirty="0">
                <a:solidFill>
                  <a:srgbClr val="F136FF"/>
                </a:solidFill>
                <a:latin typeface="Comic Sans MS" panose="030F0902030302020204" pitchFamily="66" charset="0"/>
              </a:rPr>
              <a:t>J</a:t>
            </a:r>
          </a:p>
        </p:txBody>
      </p:sp>
      <p:sp>
        <p:nvSpPr>
          <p:cNvPr id="14" name="TextBox 13" descr="K">
            <a:extLst>
              <a:ext uri="{FF2B5EF4-FFF2-40B4-BE49-F238E27FC236}">
                <a16:creationId xmlns:a16="http://schemas.microsoft.com/office/drawing/2014/main" id="{DEF2D936-B79A-284A-B0B3-81D0A6B344F9}"/>
              </a:ext>
            </a:extLst>
          </p:cNvPr>
          <p:cNvSpPr txBox="1"/>
          <p:nvPr/>
        </p:nvSpPr>
        <p:spPr>
          <a:xfrm>
            <a:off x="4742502" y="1529395"/>
            <a:ext cx="1937085" cy="3939540"/>
          </a:xfrm>
          <a:prstGeom prst="rect">
            <a:avLst/>
          </a:prstGeom>
          <a:noFill/>
        </p:spPr>
        <p:txBody>
          <a:bodyPr wrap="square" rtlCol="0">
            <a:spAutoFit/>
          </a:bodyPr>
          <a:lstStyle/>
          <a:p>
            <a:r>
              <a:rPr lang="en-US" sz="25000" dirty="0">
                <a:solidFill>
                  <a:srgbClr val="92D050"/>
                </a:solidFill>
                <a:latin typeface="Comic Sans MS" panose="030F0902030302020204" pitchFamily="66" charset="0"/>
              </a:rPr>
              <a:t>K</a:t>
            </a:r>
          </a:p>
        </p:txBody>
      </p:sp>
      <p:sp>
        <p:nvSpPr>
          <p:cNvPr id="15" name="Rectangle 14" descr="L">
            <a:extLst>
              <a:ext uri="{FF2B5EF4-FFF2-40B4-BE49-F238E27FC236}">
                <a16:creationId xmlns:a16="http://schemas.microsoft.com/office/drawing/2014/main" id="{E50AA918-68E9-D344-8C25-51CEC283977B}"/>
              </a:ext>
            </a:extLst>
          </p:cNvPr>
          <p:cNvSpPr/>
          <p:nvPr/>
        </p:nvSpPr>
        <p:spPr>
          <a:xfrm>
            <a:off x="5120412" y="1585880"/>
            <a:ext cx="1951175" cy="3939540"/>
          </a:xfrm>
          <a:prstGeom prst="rect">
            <a:avLst/>
          </a:prstGeom>
        </p:spPr>
        <p:txBody>
          <a:bodyPr wrap="none">
            <a:spAutoFit/>
          </a:bodyPr>
          <a:lstStyle/>
          <a:p>
            <a:r>
              <a:rPr lang="en-US" sz="25000" dirty="0">
                <a:solidFill>
                  <a:srgbClr val="F136FF"/>
                </a:solidFill>
                <a:latin typeface="Comic Sans MS" panose="030F0902030302020204" pitchFamily="66" charset="0"/>
              </a:rPr>
              <a:t>L</a:t>
            </a:r>
            <a:endParaRPr lang="en-US" sz="25000" dirty="0"/>
          </a:p>
        </p:txBody>
      </p:sp>
      <p:sp>
        <p:nvSpPr>
          <p:cNvPr id="16" name="TextBox 15" descr="M">
            <a:extLst>
              <a:ext uri="{FF2B5EF4-FFF2-40B4-BE49-F238E27FC236}">
                <a16:creationId xmlns:a16="http://schemas.microsoft.com/office/drawing/2014/main" id="{AD04A816-EC59-3549-8459-C0A4163E5EA2}"/>
              </a:ext>
            </a:extLst>
          </p:cNvPr>
          <p:cNvSpPr txBox="1"/>
          <p:nvPr/>
        </p:nvSpPr>
        <p:spPr>
          <a:xfrm>
            <a:off x="4792043" y="1437053"/>
            <a:ext cx="1937085" cy="3939540"/>
          </a:xfrm>
          <a:prstGeom prst="rect">
            <a:avLst/>
          </a:prstGeom>
          <a:noFill/>
        </p:spPr>
        <p:txBody>
          <a:bodyPr wrap="square" rtlCol="0">
            <a:spAutoFit/>
          </a:bodyPr>
          <a:lstStyle/>
          <a:p>
            <a:r>
              <a:rPr lang="en-US" sz="25000" dirty="0">
                <a:solidFill>
                  <a:schemeClr val="accent4"/>
                </a:solidFill>
                <a:latin typeface="Comic Sans MS" panose="030F0902030302020204" pitchFamily="66" charset="0"/>
              </a:rPr>
              <a:t>M</a:t>
            </a:r>
          </a:p>
        </p:txBody>
      </p:sp>
      <p:sp>
        <p:nvSpPr>
          <p:cNvPr id="17" name="TextBox 16" descr="N">
            <a:extLst>
              <a:ext uri="{FF2B5EF4-FFF2-40B4-BE49-F238E27FC236}">
                <a16:creationId xmlns:a16="http://schemas.microsoft.com/office/drawing/2014/main" id="{FE7674D6-FBD2-D740-9E6B-C3D15FB3B916}"/>
              </a:ext>
            </a:extLst>
          </p:cNvPr>
          <p:cNvSpPr txBox="1"/>
          <p:nvPr/>
        </p:nvSpPr>
        <p:spPr>
          <a:xfrm>
            <a:off x="4698399" y="1239559"/>
            <a:ext cx="1937085" cy="3939540"/>
          </a:xfrm>
          <a:prstGeom prst="rect">
            <a:avLst/>
          </a:prstGeom>
          <a:noFill/>
        </p:spPr>
        <p:txBody>
          <a:bodyPr wrap="square" rtlCol="0">
            <a:spAutoFit/>
          </a:bodyPr>
          <a:lstStyle/>
          <a:p>
            <a:r>
              <a:rPr lang="en-US" sz="25000" dirty="0">
                <a:solidFill>
                  <a:srgbClr val="7F59F6"/>
                </a:solidFill>
                <a:latin typeface="Comic Sans MS" panose="030F0902030302020204" pitchFamily="66" charset="0"/>
              </a:rPr>
              <a:t>N</a:t>
            </a:r>
          </a:p>
        </p:txBody>
      </p:sp>
      <p:sp>
        <p:nvSpPr>
          <p:cNvPr id="18" name="TextBox 17" descr="O">
            <a:extLst>
              <a:ext uri="{FF2B5EF4-FFF2-40B4-BE49-F238E27FC236}">
                <a16:creationId xmlns:a16="http://schemas.microsoft.com/office/drawing/2014/main" id="{4013ADF9-F5E9-F844-BDA7-8A41C0464A6C}"/>
              </a:ext>
            </a:extLst>
          </p:cNvPr>
          <p:cNvSpPr txBox="1"/>
          <p:nvPr/>
        </p:nvSpPr>
        <p:spPr>
          <a:xfrm>
            <a:off x="4667986" y="1481407"/>
            <a:ext cx="1937085"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O</a:t>
            </a:r>
          </a:p>
        </p:txBody>
      </p:sp>
      <p:sp>
        <p:nvSpPr>
          <p:cNvPr id="19" name="TextBox 18" descr="P">
            <a:extLst>
              <a:ext uri="{FF2B5EF4-FFF2-40B4-BE49-F238E27FC236}">
                <a16:creationId xmlns:a16="http://schemas.microsoft.com/office/drawing/2014/main" id="{E7B5471E-402F-B94E-B99B-BA7632688692}"/>
              </a:ext>
            </a:extLst>
          </p:cNvPr>
          <p:cNvSpPr txBox="1"/>
          <p:nvPr/>
        </p:nvSpPr>
        <p:spPr>
          <a:xfrm>
            <a:off x="5120412" y="1568522"/>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P</a:t>
            </a:r>
          </a:p>
        </p:txBody>
      </p:sp>
      <p:sp>
        <p:nvSpPr>
          <p:cNvPr id="20" name="TextBox 19" descr="Q">
            <a:extLst>
              <a:ext uri="{FF2B5EF4-FFF2-40B4-BE49-F238E27FC236}">
                <a16:creationId xmlns:a16="http://schemas.microsoft.com/office/drawing/2014/main" id="{E5F3558B-1EDF-514E-ADFD-3B7FD429E4BE}"/>
              </a:ext>
            </a:extLst>
          </p:cNvPr>
          <p:cNvSpPr txBox="1"/>
          <p:nvPr/>
        </p:nvSpPr>
        <p:spPr>
          <a:xfrm>
            <a:off x="4601403" y="1543309"/>
            <a:ext cx="1937085"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Q</a:t>
            </a:r>
          </a:p>
        </p:txBody>
      </p:sp>
      <p:sp>
        <p:nvSpPr>
          <p:cNvPr id="21" name="TextBox 20" descr="R">
            <a:extLst>
              <a:ext uri="{FF2B5EF4-FFF2-40B4-BE49-F238E27FC236}">
                <a16:creationId xmlns:a16="http://schemas.microsoft.com/office/drawing/2014/main" id="{0550235C-42AF-1D41-8D42-695F716CCF40}"/>
              </a:ext>
            </a:extLst>
          </p:cNvPr>
          <p:cNvSpPr txBox="1"/>
          <p:nvPr/>
        </p:nvSpPr>
        <p:spPr>
          <a:xfrm>
            <a:off x="5084025" y="1778526"/>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R</a:t>
            </a:r>
          </a:p>
        </p:txBody>
      </p:sp>
      <p:sp>
        <p:nvSpPr>
          <p:cNvPr id="22" name="TextBox 21" descr="S">
            <a:extLst>
              <a:ext uri="{FF2B5EF4-FFF2-40B4-BE49-F238E27FC236}">
                <a16:creationId xmlns:a16="http://schemas.microsoft.com/office/drawing/2014/main" id="{892F4018-5382-C243-8E38-64288AF6D945}"/>
              </a:ext>
            </a:extLst>
          </p:cNvPr>
          <p:cNvSpPr txBox="1"/>
          <p:nvPr/>
        </p:nvSpPr>
        <p:spPr>
          <a:xfrm>
            <a:off x="4760211" y="1362908"/>
            <a:ext cx="1937085" cy="3939540"/>
          </a:xfrm>
          <a:prstGeom prst="rect">
            <a:avLst/>
          </a:prstGeom>
          <a:noFill/>
        </p:spPr>
        <p:txBody>
          <a:bodyPr wrap="square" rtlCol="0">
            <a:spAutoFit/>
          </a:bodyPr>
          <a:lstStyle/>
          <a:p>
            <a:r>
              <a:rPr lang="en-US" sz="25000" dirty="0">
                <a:solidFill>
                  <a:srgbClr val="FF0000"/>
                </a:solidFill>
                <a:latin typeface="Comic Sans MS" panose="030F0902030302020204" pitchFamily="66" charset="0"/>
              </a:rPr>
              <a:t>S</a:t>
            </a:r>
          </a:p>
        </p:txBody>
      </p:sp>
      <p:sp>
        <p:nvSpPr>
          <p:cNvPr id="23" name="TextBox 22" descr="T">
            <a:extLst>
              <a:ext uri="{FF2B5EF4-FFF2-40B4-BE49-F238E27FC236}">
                <a16:creationId xmlns:a16="http://schemas.microsoft.com/office/drawing/2014/main" id="{7423C9BE-AC90-8840-B213-10C31E534953}"/>
              </a:ext>
            </a:extLst>
          </p:cNvPr>
          <p:cNvSpPr txBox="1"/>
          <p:nvPr/>
        </p:nvSpPr>
        <p:spPr>
          <a:xfrm>
            <a:off x="4780632" y="1699991"/>
            <a:ext cx="1937085" cy="3939540"/>
          </a:xfrm>
          <a:prstGeom prst="rect">
            <a:avLst/>
          </a:prstGeom>
          <a:noFill/>
        </p:spPr>
        <p:txBody>
          <a:bodyPr wrap="square" rtlCol="0">
            <a:spAutoFit/>
          </a:bodyPr>
          <a:lstStyle/>
          <a:p>
            <a:r>
              <a:rPr lang="en-US" sz="25000" dirty="0">
                <a:solidFill>
                  <a:srgbClr val="92D050"/>
                </a:solidFill>
                <a:latin typeface="Comic Sans MS" panose="030F0902030302020204" pitchFamily="66" charset="0"/>
              </a:rPr>
              <a:t>T</a:t>
            </a:r>
          </a:p>
        </p:txBody>
      </p:sp>
      <p:sp>
        <p:nvSpPr>
          <p:cNvPr id="24" name="TextBox 23" descr="U">
            <a:extLst>
              <a:ext uri="{FF2B5EF4-FFF2-40B4-BE49-F238E27FC236}">
                <a16:creationId xmlns:a16="http://schemas.microsoft.com/office/drawing/2014/main" id="{D1F8870B-4942-6B4C-B64A-95221605AA90}"/>
              </a:ext>
            </a:extLst>
          </p:cNvPr>
          <p:cNvSpPr txBox="1"/>
          <p:nvPr/>
        </p:nvSpPr>
        <p:spPr>
          <a:xfrm>
            <a:off x="4913821" y="2001228"/>
            <a:ext cx="1937085" cy="3939540"/>
          </a:xfrm>
          <a:prstGeom prst="rect">
            <a:avLst/>
          </a:prstGeom>
          <a:noFill/>
        </p:spPr>
        <p:txBody>
          <a:bodyPr wrap="square" rtlCol="0">
            <a:spAutoFit/>
          </a:bodyPr>
          <a:lstStyle/>
          <a:p>
            <a:r>
              <a:rPr lang="en-US" sz="25000" dirty="0">
                <a:solidFill>
                  <a:srgbClr val="F136FF"/>
                </a:solidFill>
                <a:latin typeface="Comic Sans MS" panose="030F0902030302020204" pitchFamily="66" charset="0"/>
              </a:rPr>
              <a:t>U</a:t>
            </a:r>
          </a:p>
        </p:txBody>
      </p:sp>
      <p:sp>
        <p:nvSpPr>
          <p:cNvPr id="25" name="TextBox 24" descr="V">
            <a:extLst>
              <a:ext uri="{FF2B5EF4-FFF2-40B4-BE49-F238E27FC236}">
                <a16:creationId xmlns:a16="http://schemas.microsoft.com/office/drawing/2014/main" id="{D15C0B3D-B66A-F848-9781-CB90EC77ED0D}"/>
              </a:ext>
            </a:extLst>
          </p:cNvPr>
          <p:cNvSpPr txBox="1"/>
          <p:nvPr/>
        </p:nvSpPr>
        <p:spPr>
          <a:xfrm>
            <a:off x="5064574" y="2079763"/>
            <a:ext cx="1937085" cy="3939540"/>
          </a:xfrm>
          <a:prstGeom prst="rect">
            <a:avLst/>
          </a:prstGeom>
          <a:noFill/>
        </p:spPr>
        <p:txBody>
          <a:bodyPr wrap="square" rtlCol="0">
            <a:spAutoFit/>
          </a:bodyPr>
          <a:lstStyle/>
          <a:p>
            <a:r>
              <a:rPr lang="en-US" sz="25000" dirty="0">
                <a:solidFill>
                  <a:schemeClr val="accent4"/>
                </a:solidFill>
                <a:latin typeface="Comic Sans MS" panose="030F0902030302020204" pitchFamily="66" charset="0"/>
              </a:rPr>
              <a:t>V</a:t>
            </a:r>
          </a:p>
        </p:txBody>
      </p:sp>
      <p:sp>
        <p:nvSpPr>
          <p:cNvPr id="26" name="TextBox 25" descr="W">
            <a:extLst>
              <a:ext uri="{FF2B5EF4-FFF2-40B4-BE49-F238E27FC236}">
                <a16:creationId xmlns:a16="http://schemas.microsoft.com/office/drawing/2014/main" id="{85197EA5-CC4F-364F-8D75-8ADBBEC6C31A}"/>
              </a:ext>
            </a:extLst>
          </p:cNvPr>
          <p:cNvSpPr txBox="1"/>
          <p:nvPr/>
        </p:nvSpPr>
        <p:spPr>
          <a:xfrm>
            <a:off x="4279435" y="1922693"/>
            <a:ext cx="1937085" cy="3939540"/>
          </a:xfrm>
          <a:prstGeom prst="rect">
            <a:avLst/>
          </a:prstGeom>
          <a:noFill/>
        </p:spPr>
        <p:txBody>
          <a:bodyPr wrap="square" rtlCol="0">
            <a:spAutoFit/>
          </a:bodyPr>
          <a:lstStyle/>
          <a:p>
            <a:r>
              <a:rPr lang="en-US" sz="25000" dirty="0">
                <a:solidFill>
                  <a:srgbClr val="FFFF00"/>
                </a:solidFill>
                <a:latin typeface="Comic Sans MS" panose="030F0902030302020204" pitchFamily="66" charset="0"/>
              </a:rPr>
              <a:t>W</a:t>
            </a:r>
          </a:p>
        </p:txBody>
      </p:sp>
      <p:sp>
        <p:nvSpPr>
          <p:cNvPr id="27" name="TextBox 26" descr="X">
            <a:extLst>
              <a:ext uri="{FF2B5EF4-FFF2-40B4-BE49-F238E27FC236}">
                <a16:creationId xmlns:a16="http://schemas.microsoft.com/office/drawing/2014/main" id="{2E251F88-B3F6-A243-85C8-FAEE3A41C3B3}"/>
              </a:ext>
            </a:extLst>
          </p:cNvPr>
          <p:cNvSpPr txBox="1"/>
          <p:nvPr/>
        </p:nvSpPr>
        <p:spPr>
          <a:xfrm>
            <a:off x="5035578" y="1410896"/>
            <a:ext cx="1937085" cy="3939540"/>
          </a:xfrm>
          <a:prstGeom prst="rect">
            <a:avLst/>
          </a:prstGeom>
          <a:noFill/>
        </p:spPr>
        <p:txBody>
          <a:bodyPr wrap="square" rtlCol="0">
            <a:spAutoFit/>
          </a:bodyPr>
          <a:lstStyle/>
          <a:p>
            <a:r>
              <a:rPr lang="en-US" sz="25000" dirty="0">
                <a:solidFill>
                  <a:srgbClr val="00B0F0"/>
                </a:solidFill>
                <a:latin typeface="Comic Sans MS" panose="030F0902030302020204" pitchFamily="66" charset="0"/>
              </a:rPr>
              <a:t>X</a:t>
            </a:r>
          </a:p>
        </p:txBody>
      </p:sp>
      <p:sp>
        <p:nvSpPr>
          <p:cNvPr id="28" name="TextBox 27" descr="Y">
            <a:extLst>
              <a:ext uri="{FF2B5EF4-FFF2-40B4-BE49-F238E27FC236}">
                <a16:creationId xmlns:a16="http://schemas.microsoft.com/office/drawing/2014/main" id="{D3D5017C-0726-9A49-B2E3-DBAF0C31CF18}"/>
              </a:ext>
            </a:extLst>
          </p:cNvPr>
          <p:cNvSpPr txBox="1"/>
          <p:nvPr/>
        </p:nvSpPr>
        <p:spPr>
          <a:xfrm>
            <a:off x="5059801" y="1543309"/>
            <a:ext cx="1937085" cy="3939540"/>
          </a:xfrm>
          <a:prstGeom prst="rect">
            <a:avLst/>
          </a:prstGeom>
          <a:noFill/>
        </p:spPr>
        <p:txBody>
          <a:bodyPr wrap="square" rtlCol="0">
            <a:spAutoFit/>
          </a:bodyPr>
          <a:lstStyle/>
          <a:p>
            <a:r>
              <a:rPr lang="en-US" sz="25000" dirty="0">
                <a:solidFill>
                  <a:srgbClr val="FF0000"/>
                </a:solidFill>
                <a:latin typeface="Comic Sans MS" panose="030F0902030302020204" pitchFamily="66" charset="0"/>
              </a:rPr>
              <a:t>Y</a:t>
            </a:r>
          </a:p>
        </p:txBody>
      </p:sp>
      <p:sp>
        <p:nvSpPr>
          <p:cNvPr id="29" name="TextBox 28" descr="Z">
            <a:extLst>
              <a:ext uri="{FF2B5EF4-FFF2-40B4-BE49-F238E27FC236}">
                <a16:creationId xmlns:a16="http://schemas.microsoft.com/office/drawing/2014/main" id="{E952F852-D3CB-D142-AFAB-202570831CBB}"/>
              </a:ext>
            </a:extLst>
          </p:cNvPr>
          <p:cNvSpPr txBox="1"/>
          <p:nvPr/>
        </p:nvSpPr>
        <p:spPr>
          <a:xfrm>
            <a:off x="5047010" y="1792193"/>
            <a:ext cx="1937085" cy="3939540"/>
          </a:xfrm>
          <a:prstGeom prst="rect">
            <a:avLst/>
          </a:prstGeom>
          <a:noFill/>
        </p:spPr>
        <p:txBody>
          <a:bodyPr wrap="square" rtlCol="0">
            <a:spAutoFit/>
          </a:bodyPr>
          <a:lstStyle/>
          <a:p>
            <a:r>
              <a:rPr lang="en-US" sz="25000" dirty="0">
                <a:solidFill>
                  <a:srgbClr val="92D050"/>
                </a:solidFill>
                <a:latin typeface="Comic Sans MS" panose="030F0902030302020204" pitchFamily="66" charset="0"/>
              </a:rPr>
              <a:t>Z</a:t>
            </a:r>
          </a:p>
        </p:txBody>
      </p:sp>
    </p:spTree>
    <p:extLst>
      <p:ext uri="{BB962C8B-B14F-4D97-AF65-F5344CB8AC3E}">
        <p14:creationId xmlns:p14="http://schemas.microsoft.com/office/powerpoint/2010/main" val="422069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700" fill="hold"/>
                                        <p:tgtEl>
                                          <p:spTgt spid="10"/>
                                        </p:tgtEl>
                                      </p:cBhvr>
                                    </p:cmd>
                                  </p:childTnLst>
                                </p:cTn>
                              </p:par>
                              <p:par>
                                <p:cTn id="7" presetID="10" presetClass="entr" presetSubtype="0" fill="hold" grpId="0" nodeType="withEffect">
                                  <p:stCondLst>
                                    <p:cond delay="200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1000"/>
                                        <p:tgtEl>
                                          <p:spTgt spid="2"/>
                                        </p:tgtEl>
                                      </p:cBhvr>
                                    </p:animEffect>
                                  </p:childTnLst>
                                </p:cTn>
                              </p:par>
                              <p:par>
                                <p:cTn id="10" presetID="1" presetClass="exit" presetSubtype="0" fill="hold" grpId="1" nodeType="withEffect">
                                  <p:stCondLst>
                                    <p:cond delay="3000"/>
                                  </p:stCondLst>
                                  <p:childTnLst>
                                    <p:set>
                                      <p:cBhvr>
                                        <p:cTn id="11" dur="1" fill="hold">
                                          <p:stCondLst>
                                            <p:cond delay="0"/>
                                          </p:stCondLst>
                                        </p:cTn>
                                        <p:tgtEl>
                                          <p:spTgt spid="2"/>
                                        </p:tgtEl>
                                        <p:attrNameLst>
                                          <p:attrName>style.visibility</p:attrName>
                                        </p:attrNameLst>
                                      </p:cBhvr>
                                      <p:to>
                                        <p:strVal val="hidden"/>
                                      </p:to>
                                    </p:set>
                                  </p:childTnLst>
                                </p:cTn>
                              </p:par>
                              <p:par>
                                <p:cTn id="12" presetID="10" presetClass="entr" presetSubtype="0" fill="hold" grpId="1" nodeType="withEffect">
                                  <p:stCondLst>
                                    <p:cond delay="300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childTnLst>
                                </p:cTn>
                              </p:par>
                              <p:par>
                                <p:cTn id="15" presetID="1" presetClass="exit" presetSubtype="0" fill="hold" grpId="0" nodeType="withEffect">
                                  <p:stCondLst>
                                    <p:cond delay="4000"/>
                                  </p:stCondLst>
                                  <p:childTnLst>
                                    <p:set>
                                      <p:cBhvr>
                                        <p:cTn id="16" dur="1" fill="hold">
                                          <p:stCondLst>
                                            <p:cond delay="0"/>
                                          </p:stCondLst>
                                        </p:cTn>
                                        <p:tgtEl>
                                          <p:spTgt spid="3"/>
                                        </p:tgtEl>
                                        <p:attrNameLst>
                                          <p:attrName>style.visibility</p:attrName>
                                        </p:attrNameLst>
                                      </p:cBhvr>
                                      <p:to>
                                        <p:strVal val="hidden"/>
                                      </p:to>
                                    </p:set>
                                  </p:childTnLst>
                                </p:cTn>
                              </p:par>
                              <p:par>
                                <p:cTn id="17" presetID="10" presetClass="entr" presetSubtype="0" fill="hold" grpId="0" nodeType="withEffect">
                                  <p:stCondLst>
                                    <p:cond delay="400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childTnLst>
                                </p:cTn>
                              </p:par>
                              <p:par>
                                <p:cTn id="20" presetID="1" presetClass="exit" presetSubtype="0" fill="hold" grpId="1" nodeType="withEffect">
                                  <p:stCondLst>
                                    <p:cond delay="5500"/>
                                  </p:stCondLst>
                                  <p:childTnLst>
                                    <p:set>
                                      <p:cBhvr>
                                        <p:cTn id="21" dur="1" fill="hold">
                                          <p:stCondLst>
                                            <p:cond delay="0"/>
                                          </p:stCondLst>
                                        </p:cTn>
                                        <p:tgtEl>
                                          <p:spTgt spid="4"/>
                                        </p:tgtEl>
                                        <p:attrNameLst>
                                          <p:attrName>style.visibility</p:attrName>
                                        </p:attrNameLst>
                                      </p:cBhvr>
                                      <p:to>
                                        <p:strVal val="hidden"/>
                                      </p:to>
                                    </p:set>
                                  </p:childTnLst>
                                </p:cTn>
                              </p:par>
                              <p:par>
                                <p:cTn id="22" presetID="10" presetClass="entr" presetSubtype="0" fill="hold" grpId="0" nodeType="withEffect">
                                  <p:stCondLst>
                                    <p:cond delay="550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par>
                                <p:cTn id="25" presetID="1" presetClass="exit" presetSubtype="0" fill="hold" grpId="1" nodeType="withEffect">
                                  <p:stCondLst>
                                    <p:cond delay="6500"/>
                                  </p:stCondLst>
                                  <p:childTnLst>
                                    <p:set>
                                      <p:cBhvr>
                                        <p:cTn id="26" dur="1" fill="hold">
                                          <p:stCondLst>
                                            <p:cond delay="0"/>
                                          </p:stCondLst>
                                        </p:cTn>
                                        <p:tgtEl>
                                          <p:spTgt spid="5"/>
                                        </p:tgtEl>
                                        <p:attrNameLst>
                                          <p:attrName>style.visibility</p:attrName>
                                        </p:attrNameLst>
                                      </p:cBhvr>
                                      <p:to>
                                        <p:strVal val="hidden"/>
                                      </p:to>
                                    </p:set>
                                  </p:childTnLst>
                                </p:cTn>
                              </p:par>
                              <p:par>
                                <p:cTn id="27" presetID="10" presetClass="entr" presetSubtype="0" fill="hold" grpId="0" nodeType="withEffect">
                                  <p:stCondLst>
                                    <p:cond delay="650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childTnLst>
                                </p:cTn>
                              </p:par>
                              <p:par>
                                <p:cTn id="30" presetID="1" presetClass="exit" presetSubtype="0" fill="hold" grpId="1" nodeType="withEffect">
                                  <p:stCondLst>
                                    <p:cond delay="8000"/>
                                  </p:stCondLst>
                                  <p:childTnLst>
                                    <p:set>
                                      <p:cBhvr>
                                        <p:cTn id="31" dur="1" fill="hold">
                                          <p:stCondLst>
                                            <p:cond delay="0"/>
                                          </p:stCondLst>
                                        </p:cTn>
                                        <p:tgtEl>
                                          <p:spTgt spid="6"/>
                                        </p:tgtEl>
                                        <p:attrNameLst>
                                          <p:attrName>style.visibility</p:attrName>
                                        </p:attrNameLst>
                                      </p:cBhvr>
                                      <p:to>
                                        <p:strVal val="hidden"/>
                                      </p:to>
                                    </p:set>
                                  </p:childTnLst>
                                </p:cTn>
                              </p:par>
                              <p:par>
                                <p:cTn id="32" presetID="10" presetClass="entr" presetSubtype="0" fill="hold" grpId="0" nodeType="withEffect">
                                  <p:stCondLst>
                                    <p:cond delay="800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childTnLst>
                                </p:cTn>
                              </p:par>
                              <p:par>
                                <p:cTn id="35" presetID="1" presetClass="exit" presetSubtype="0" fill="hold" grpId="1" nodeType="withEffect">
                                  <p:stCondLst>
                                    <p:cond delay="9500"/>
                                  </p:stCondLst>
                                  <p:childTnLst>
                                    <p:set>
                                      <p:cBhvr>
                                        <p:cTn id="36" dur="1" fill="hold">
                                          <p:stCondLst>
                                            <p:cond delay="0"/>
                                          </p:stCondLst>
                                        </p:cTn>
                                        <p:tgtEl>
                                          <p:spTgt spid="7"/>
                                        </p:tgtEl>
                                        <p:attrNameLst>
                                          <p:attrName>style.visibility</p:attrName>
                                        </p:attrNameLst>
                                      </p:cBhvr>
                                      <p:to>
                                        <p:strVal val="hidden"/>
                                      </p:to>
                                    </p:set>
                                  </p:childTnLst>
                                </p:cTn>
                              </p:par>
                              <p:par>
                                <p:cTn id="37" presetID="10" presetClass="entr" presetSubtype="0" fill="hold" grpId="0" nodeType="withEffect">
                                  <p:stCondLst>
                                    <p:cond delay="950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childTnLst>
                                </p:cTn>
                              </p:par>
                              <p:par>
                                <p:cTn id="40" presetID="1" presetClass="exit" presetSubtype="0" fill="hold" grpId="1" nodeType="withEffect">
                                  <p:stCondLst>
                                    <p:cond delay="11000"/>
                                  </p:stCondLst>
                                  <p:childTnLst>
                                    <p:set>
                                      <p:cBhvr>
                                        <p:cTn id="41" dur="1" fill="hold">
                                          <p:stCondLst>
                                            <p:cond delay="0"/>
                                          </p:stCondLst>
                                        </p:cTn>
                                        <p:tgtEl>
                                          <p:spTgt spid="8"/>
                                        </p:tgtEl>
                                        <p:attrNameLst>
                                          <p:attrName>style.visibility</p:attrName>
                                        </p:attrNameLst>
                                      </p:cBhvr>
                                      <p:to>
                                        <p:strVal val="hidden"/>
                                      </p:to>
                                    </p:set>
                                  </p:childTnLst>
                                </p:cTn>
                              </p:par>
                              <p:par>
                                <p:cTn id="42" presetID="10" presetClass="entr" presetSubtype="0" fill="hold" grpId="0" nodeType="withEffect">
                                  <p:stCondLst>
                                    <p:cond delay="11500"/>
                                  </p:stCondLst>
                                  <p:iterate type="lt">
                                    <p:tmPct val="0"/>
                                  </p:iterate>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childTnLst>
                                </p:cTn>
                              </p:par>
                              <p:par>
                                <p:cTn id="45" presetID="1" presetClass="exit" presetSubtype="0" fill="hold" grpId="1" nodeType="withEffect">
                                  <p:stCondLst>
                                    <p:cond delay="12500"/>
                                  </p:stCondLst>
                                  <p:iterate type="lt">
                                    <p:tmAbs val="0"/>
                                  </p:iterate>
                                  <p:childTnLst>
                                    <p:set>
                                      <p:cBhvr>
                                        <p:cTn id="46" dur="1" fill="hold">
                                          <p:stCondLst>
                                            <p:cond delay="0"/>
                                          </p:stCondLst>
                                        </p:cTn>
                                        <p:tgtEl>
                                          <p:spTgt spid="11"/>
                                        </p:tgtEl>
                                        <p:attrNameLst>
                                          <p:attrName>style.visibility</p:attrName>
                                        </p:attrNameLst>
                                      </p:cBhvr>
                                      <p:to>
                                        <p:strVal val="hidden"/>
                                      </p:to>
                                    </p:set>
                                  </p:childTnLst>
                                </p:cTn>
                              </p:par>
                              <p:par>
                                <p:cTn id="47" presetID="10" presetClass="entr" presetSubtype="0" fill="hold" grpId="0" nodeType="withEffect">
                                  <p:stCondLst>
                                    <p:cond delay="1250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childTnLst>
                                </p:cTn>
                              </p:par>
                              <p:par>
                                <p:cTn id="50" presetID="1" presetClass="exit" presetSubtype="0" fill="hold" grpId="1" nodeType="withEffect">
                                  <p:stCondLst>
                                    <p:cond delay="13500"/>
                                  </p:stCondLst>
                                  <p:childTnLst>
                                    <p:set>
                                      <p:cBhvr>
                                        <p:cTn id="51" dur="1" fill="hold">
                                          <p:stCondLst>
                                            <p:cond delay="0"/>
                                          </p:stCondLst>
                                        </p:cTn>
                                        <p:tgtEl>
                                          <p:spTgt spid="12"/>
                                        </p:tgtEl>
                                        <p:attrNameLst>
                                          <p:attrName>style.visibility</p:attrName>
                                        </p:attrNameLst>
                                      </p:cBhvr>
                                      <p:to>
                                        <p:strVal val="hidden"/>
                                      </p:to>
                                    </p:set>
                                  </p:childTnLst>
                                </p:cTn>
                              </p:par>
                              <p:par>
                                <p:cTn id="52" presetID="10" presetClass="entr" presetSubtype="0" fill="hold" grpId="0" nodeType="withEffect">
                                  <p:stCondLst>
                                    <p:cond delay="1350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childTnLst>
                                </p:cTn>
                              </p:par>
                              <p:par>
                                <p:cTn id="55" presetID="1" presetClass="exit" presetSubtype="0" fill="hold" grpId="1" nodeType="withEffect">
                                  <p:stCondLst>
                                    <p:cond delay="14500"/>
                                  </p:stCondLst>
                                  <p:childTnLst>
                                    <p:set>
                                      <p:cBhvr>
                                        <p:cTn id="56" dur="1" fill="hold">
                                          <p:stCondLst>
                                            <p:cond delay="0"/>
                                          </p:stCondLst>
                                        </p:cTn>
                                        <p:tgtEl>
                                          <p:spTgt spid="13"/>
                                        </p:tgtEl>
                                        <p:attrNameLst>
                                          <p:attrName>style.visibility</p:attrName>
                                        </p:attrNameLst>
                                      </p:cBhvr>
                                      <p:to>
                                        <p:strVal val="hidden"/>
                                      </p:to>
                                    </p:set>
                                  </p:childTnLst>
                                </p:cTn>
                              </p:par>
                              <p:par>
                                <p:cTn id="57" presetID="10" presetClass="entr" presetSubtype="0" fill="hold" grpId="1" nodeType="withEffect">
                                  <p:stCondLst>
                                    <p:cond delay="14500"/>
                                  </p:stCondLst>
                                  <p:iterate type="lt">
                                    <p:tmPct val="0"/>
                                  </p:iterate>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childTnLst>
                                </p:cTn>
                              </p:par>
                              <p:par>
                                <p:cTn id="60" presetID="1" presetClass="exit" presetSubtype="0" fill="hold" grpId="0" nodeType="withEffect">
                                  <p:stCondLst>
                                    <p:cond delay="15500"/>
                                  </p:stCondLst>
                                  <p:iterate type="lt">
                                    <p:tmAbs val="0"/>
                                  </p:iterate>
                                  <p:childTnLst>
                                    <p:set>
                                      <p:cBhvr>
                                        <p:cTn id="61" dur="1" fill="hold">
                                          <p:stCondLst>
                                            <p:cond delay="0"/>
                                          </p:stCondLst>
                                        </p:cTn>
                                        <p:tgtEl>
                                          <p:spTgt spid="14"/>
                                        </p:tgtEl>
                                        <p:attrNameLst>
                                          <p:attrName>style.visibility</p:attrName>
                                        </p:attrNameLst>
                                      </p:cBhvr>
                                      <p:to>
                                        <p:strVal val="hidden"/>
                                      </p:to>
                                    </p:set>
                                  </p:childTnLst>
                                </p:cTn>
                              </p:par>
                              <p:par>
                                <p:cTn id="62" presetID="10" presetClass="entr" presetSubtype="0" fill="hold" grpId="1" nodeType="withEffect">
                                  <p:stCondLst>
                                    <p:cond delay="15500"/>
                                  </p:stCondLst>
                                  <p:iterate type="lt">
                                    <p:tmPct val="0"/>
                                  </p:iterate>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childTnLst>
                                </p:cTn>
                              </p:par>
                              <p:par>
                                <p:cTn id="65" presetID="1" presetClass="exit" presetSubtype="0" fill="hold" grpId="0" nodeType="withEffect">
                                  <p:stCondLst>
                                    <p:cond delay="17000"/>
                                  </p:stCondLst>
                                  <p:iterate type="lt">
                                    <p:tmAbs val="0"/>
                                  </p:iterate>
                                  <p:childTnLst>
                                    <p:set>
                                      <p:cBhvr>
                                        <p:cTn id="66" dur="1" fill="hold">
                                          <p:stCondLst>
                                            <p:cond delay="0"/>
                                          </p:stCondLst>
                                        </p:cTn>
                                        <p:tgtEl>
                                          <p:spTgt spid="15"/>
                                        </p:tgtEl>
                                        <p:attrNameLst>
                                          <p:attrName>style.visibility</p:attrName>
                                        </p:attrNameLst>
                                      </p:cBhvr>
                                      <p:to>
                                        <p:strVal val="hidden"/>
                                      </p:to>
                                    </p:set>
                                  </p:childTnLst>
                                </p:cTn>
                              </p:par>
                              <p:par>
                                <p:cTn id="67" presetID="10" presetClass="entr" presetSubtype="0" fill="hold" grpId="0" nodeType="withEffect">
                                  <p:stCondLst>
                                    <p:cond delay="1700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childTnLst>
                                </p:cTn>
                              </p:par>
                              <p:par>
                                <p:cTn id="70" presetID="1" presetClass="exit" presetSubtype="0" fill="hold" grpId="1" nodeType="withEffect">
                                  <p:stCondLst>
                                    <p:cond delay="18000"/>
                                  </p:stCondLst>
                                  <p:childTnLst>
                                    <p:set>
                                      <p:cBhvr>
                                        <p:cTn id="71" dur="1" fill="hold">
                                          <p:stCondLst>
                                            <p:cond delay="0"/>
                                          </p:stCondLst>
                                        </p:cTn>
                                        <p:tgtEl>
                                          <p:spTgt spid="16"/>
                                        </p:tgtEl>
                                        <p:attrNameLst>
                                          <p:attrName>style.visibility</p:attrName>
                                        </p:attrNameLst>
                                      </p:cBhvr>
                                      <p:to>
                                        <p:strVal val="hidden"/>
                                      </p:to>
                                    </p:set>
                                  </p:childTnLst>
                                </p:cTn>
                              </p:par>
                              <p:par>
                                <p:cTn id="72" presetID="10" presetClass="entr" presetSubtype="0" fill="hold" grpId="0" nodeType="withEffect">
                                  <p:stCondLst>
                                    <p:cond delay="1800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childTnLst>
                                </p:cTn>
                              </p:par>
                              <p:par>
                                <p:cTn id="75" presetID="1" presetClass="exit" presetSubtype="0" fill="hold" grpId="1" nodeType="withEffect">
                                  <p:stCondLst>
                                    <p:cond delay="19000"/>
                                  </p:stCondLst>
                                  <p:childTnLst>
                                    <p:set>
                                      <p:cBhvr>
                                        <p:cTn id="76" dur="1" fill="hold">
                                          <p:stCondLst>
                                            <p:cond delay="0"/>
                                          </p:stCondLst>
                                        </p:cTn>
                                        <p:tgtEl>
                                          <p:spTgt spid="17"/>
                                        </p:tgtEl>
                                        <p:attrNameLst>
                                          <p:attrName>style.visibility</p:attrName>
                                        </p:attrNameLst>
                                      </p:cBhvr>
                                      <p:to>
                                        <p:strVal val="hidden"/>
                                      </p:to>
                                    </p:set>
                                  </p:childTnLst>
                                </p:cTn>
                              </p:par>
                              <p:par>
                                <p:cTn id="77" presetID="10" presetClass="entr" presetSubtype="0" fill="hold" grpId="0" nodeType="withEffect">
                                  <p:stCondLst>
                                    <p:cond delay="1900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childTnLst>
                                </p:cTn>
                              </p:par>
                              <p:par>
                                <p:cTn id="80" presetID="1" presetClass="exit" presetSubtype="0" fill="hold" grpId="1" nodeType="withEffect">
                                  <p:stCondLst>
                                    <p:cond delay="20000"/>
                                  </p:stCondLst>
                                  <p:childTnLst>
                                    <p:set>
                                      <p:cBhvr>
                                        <p:cTn id="81" dur="1" fill="hold">
                                          <p:stCondLst>
                                            <p:cond delay="0"/>
                                          </p:stCondLst>
                                        </p:cTn>
                                        <p:tgtEl>
                                          <p:spTgt spid="18"/>
                                        </p:tgtEl>
                                        <p:attrNameLst>
                                          <p:attrName>style.visibility</p:attrName>
                                        </p:attrNameLst>
                                      </p:cBhvr>
                                      <p:to>
                                        <p:strVal val="hidden"/>
                                      </p:to>
                                    </p:set>
                                  </p:childTnLst>
                                </p:cTn>
                              </p:par>
                              <p:par>
                                <p:cTn id="82" presetID="10" presetClass="entr" presetSubtype="0" fill="hold" grpId="0" nodeType="withEffect">
                                  <p:stCondLst>
                                    <p:cond delay="20000"/>
                                  </p:stCondLst>
                                  <p:iterate type="lt">
                                    <p:tmPct val="0"/>
                                  </p:iterate>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childTnLst>
                                </p:cTn>
                              </p:par>
                              <p:par>
                                <p:cTn id="85" presetID="1" presetClass="exit" presetSubtype="0" fill="hold" grpId="1" nodeType="withEffect">
                                  <p:stCondLst>
                                    <p:cond delay="22000"/>
                                  </p:stCondLst>
                                  <p:iterate type="lt">
                                    <p:tmAbs val="0"/>
                                  </p:iterate>
                                  <p:childTnLst>
                                    <p:set>
                                      <p:cBhvr>
                                        <p:cTn id="86" dur="1" fill="hold">
                                          <p:stCondLst>
                                            <p:cond delay="0"/>
                                          </p:stCondLst>
                                        </p:cTn>
                                        <p:tgtEl>
                                          <p:spTgt spid="19"/>
                                        </p:tgtEl>
                                        <p:attrNameLst>
                                          <p:attrName>style.visibility</p:attrName>
                                        </p:attrNameLst>
                                      </p:cBhvr>
                                      <p:to>
                                        <p:strVal val="hidden"/>
                                      </p:to>
                                    </p:set>
                                  </p:childTnLst>
                                </p:cTn>
                              </p:par>
                              <p:par>
                                <p:cTn id="87" presetID="10" presetClass="entr" presetSubtype="0" fill="hold" grpId="0" nodeType="withEffect">
                                  <p:stCondLst>
                                    <p:cond delay="2200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1000"/>
                                        <p:tgtEl>
                                          <p:spTgt spid="20"/>
                                        </p:tgtEl>
                                      </p:cBhvr>
                                    </p:animEffect>
                                  </p:childTnLst>
                                </p:cTn>
                              </p:par>
                              <p:par>
                                <p:cTn id="90" presetID="1" presetClass="exit" presetSubtype="0" fill="hold" grpId="1" nodeType="withEffect">
                                  <p:stCondLst>
                                    <p:cond delay="23500"/>
                                  </p:stCondLst>
                                  <p:childTnLst>
                                    <p:set>
                                      <p:cBhvr>
                                        <p:cTn id="91" dur="1" fill="hold">
                                          <p:stCondLst>
                                            <p:cond delay="0"/>
                                          </p:stCondLst>
                                        </p:cTn>
                                        <p:tgtEl>
                                          <p:spTgt spid="20"/>
                                        </p:tgtEl>
                                        <p:attrNameLst>
                                          <p:attrName>style.visibility</p:attrName>
                                        </p:attrNameLst>
                                      </p:cBhvr>
                                      <p:to>
                                        <p:strVal val="hidden"/>
                                      </p:to>
                                    </p:set>
                                  </p:childTnLst>
                                </p:cTn>
                              </p:par>
                              <p:par>
                                <p:cTn id="92" presetID="10" presetClass="entr" presetSubtype="0" fill="hold" grpId="0" nodeType="withEffect">
                                  <p:stCondLst>
                                    <p:cond delay="23500"/>
                                  </p:stCondLst>
                                  <p:childTnLst>
                                    <p:set>
                                      <p:cBhvr>
                                        <p:cTn id="93" dur="1" fill="hold">
                                          <p:stCondLst>
                                            <p:cond delay="0"/>
                                          </p:stCondLst>
                                        </p:cTn>
                                        <p:tgtEl>
                                          <p:spTgt spid="21"/>
                                        </p:tgtEl>
                                        <p:attrNameLst>
                                          <p:attrName>style.visibility</p:attrName>
                                        </p:attrNameLst>
                                      </p:cBhvr>
                                      <p:to>
                                        <p:strVal val="visible"/>
                                      </p:to>
                                    </p:set>
                                    <p:animEffect transition="in" filter="fade">
                                      <p:cBhvr>
                                        <p:cTn id="94" dur="1000"/>
                                        <p:tgtEl>
                                          <p:spTgt spid="21"/>
                                        </p:tgtEl>
                                      </p:cBhvr>
                                    </p:animEffect>
                                  </p:childTnLst>
                                </p:cTn>
                              </p:par>
                              <p:par>
                                <p:cTn id="95" presetID="1" presetClass="exit" presetSubtype="0" fill="hold" grpId="1" nodeType="withEffect">
                                  <p:stCondLst>
                                    <p:cond delay="25000"/>
                                  </p:stCondLst>
                                  <p:childTnLst>
                                    <p:set>
                                      <p:cBhvr>
                                        <p:cTn id="96" dur="1" fill="hold">
                                          <p:stCondLst>
                                            <p:cond delay="0"/>
                                          </p:stCondLst>
                                        </p:cTn>
                                        <p:tgtEl>
                                          <p:spTgt spid="21"/>
                                        </p:tgtEl>
                                        <p:attrNameLst>
                                          <p:attrName>style.visibility</p:attrName>
                                        </p:attrNameLst>
                                      </p:cBhvr>
                                      <p:to>
                                        <p:strVal val="hidden"/>
                                      </p:to>
                                    </p:set>
                                  </p:childTnLst>
                                </p:cTn>
                              </p:par>
                              <p:par>
                                <p:cTn id="97" presetID="10" presetClass="entr" presetSubtype="0" fill="hold" grpId="0" nodeType="withEffect">
                                  <p:stCondLst>
                                    <p:cond delay="2500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1000"/>
                                        <p:tgtEl>
                                          <p:spTgt spid="22"/>
                                        </p:tgtEl>
                                      </p:cBhvr>
                                    </p:animEffect>
                                  </p:childTnLst>
                                </p:cTn>
                              </p:par>
                              <p:par>
                                <p:cTn id="100" presetID="1" presetClass="exit" presetSubtype="0" fill="hold" grpId="1" nodeType="withEffect">
                                  <p:stCondLst>
                                    <p:cond delay="27000"/>
                                  </p:stCondLst>
                                  <p:childTnLst>
                                    <p:set>
                                      <p:cBhvr>
                                        <p:cTn id="101" dur="1" fill="hold">
                                          <p:stCondLst>
                                            <p:cond delay="0"/>
                                          </p:stCondLst>
                                        </p:cTn>
                                        <p:tgtEl>
                                          <p:spTgt spid="22"/>
                                        </p:tgtEl>
                                        <p:attrNameLst>
                                          <p:attrName>style.visibility</p:attrName>
                                        </p:attrNameLst>
                                      </p:cBhvr>
                                      <p:to>
                                        <p:strVal val="hidden"/>
                                      </p:to>
                                    </p:set>
                                  </p:childTnLst>
                                </p:cTn>
                              </p:par>
                              <p:par>
                                <p:cTn id="102" presetID="10" presetClass="entr" presetSubtype="0" fill="hold" grpId="0" nodeType="withEffect">
                                  <p:stCondLst>
                                    <p:cond delay="27000"/>
                                  </p:stCondLst>
                                  <p:childTnLst>
                                    <p:set>
                                      <p:cBhvr>
                                        <p:cTn id="103" dur="1" fill="hold">
                                          <p:stCondLst>
                                            <p:cond delay="0"/>
                                          </p:stCondLst>
                                        </p:cTn>
                                        <p:tgtEl>
                                          <p:spTgt spid="23"/>
                                        </p:tgtEl>
                                        <p:attrNameLst>
                                          <p:attrName>style.visibility</p:attrName>
                                        </p:attrNameLst>
                                      </p:cBhvr>
                                      <p:to>
                                        <p:strVal val="visible"/>
                                      </p:to>
                                    </p:set>
                                    <p:animEffect transition="in" filter="fade">
                                      <p:cBhvr>
                                        <p:cTn id="104" dur="1000"/>
                                        <p:tgtEl>
                                          <p:spTgt spid="23"/>
                                        </p:tgtEl>
                                      </p:cBhvr>
                                    </p:animEffect>
                                  </p:childTnLst>
                                </p:cTn>
                              </p:par>
                              <p:par>
                                <p:cTn id="105" presetID="1" presetClass="exit" presetSubtype="0" fill="hold" grpId="1" nodeType="withEffect">
                                  <p:stCondLst>
                                    <p:cond delay="28500"/>
                                  </p:stCondLst>
                                  <p:childTnLst>
                                    <p:set>
                                      <p:cBhvr>
                                        <p:cTn id="106" dur="1" fill="hold">
                                          <p:stCondLst>
                                            <p:cond delay="0"/>
                                          </p:stCondLst>
                                        </p:cTn>
                                        <p:tgtEl>
                                          <p:spTgt spid="23"/>
                                        </p:tgtEl>
                                        <p:attrNameLst>
                                          <p:attrName>style.visibility</p:attrName>
                                        </p:attrNameLst>
                                      </p:cBhvr>
                                      <p:to>
                                        <p:strVal val="hidden"/>
                                      </p:to>
                                    </p:set>
                                  </p:childTnLst>
                                </p:cTn>
                              </p:par>
                              <p:par>
                                <p:cTn id="107" presetID="10" presetClass="entr" presetSubtype="0" fill="hold" grpId="0" nodeType="withEffect">
                                  <p:stCondLst>
                                    <p:cond delay="28500"/>
                                  </p:stCondLst>
                                  <p:childTnLst>
                                    <p:set>
                                      <p:cBhvr>
                                        <p:cTn id="108" dur="1" fill="hold">
                                          <p:stCondLst>
                                            <p:cond delay="0"/>
                                          </p:stCondLst>
                                        </p:cTn>
                                        <p:tgtEl>
                                          <p:spTgt spid="24"/>
                                        </p:tgtEl>
                                        <p:attrNameLst>
                                          <p:attrName>style.visibility</p:attrName>
                                        </p:attrNameLst>
                                      </p:cBhvr>
                                      <p:to>
                                        <p:strVal val="visible"/>
                                      </p:to>
                                    </p:set>
                                    <p:animEffect transition="in" filter="fade">
                                      <p:cBhvr>
                                        <p:cTn id="109" dur="1000"/>
                                        <p:tgtEl>
                                          <p:spTgt spid="24"/>
                                        </p:tgtEl>
                                      </p:cBhvr>
                                    </p:animEffect>
                                  </p:childTnLst>
                                </p:cTn>
                              </p:par>
                              <p:par>
                                <p:cTn id="110" presetID="1" presetClass="exit" presetSubtype="0" fill="hold" grpId="1" nodeType="withEffect">
                                  <p:stCondLst>
                                    <p:cond delay="29500"/>
                                  </p:stCondLst>
                                  <p:childTnLst>
                                    <p:set>
                                      <p:cBhvr>
                                        <p:cTn id="111" dur="1" fill="hold">
                                          <p:stCondLst>
                                            <p:cond delay="0"/>
                                          </p:stCondLst>
                                        </p:cTn>
                                        <p:tgtEl>
                                          <p:spTgt spid="24"/>
                                        </p:tgtEl>
                                        <p:attrNameLst>
                                          <p:attrName>style.visibility</p:attrName>
                                        </p:attrNameLst>
                                      </p:cBhvr>
                                      <p:to>
                                        <p:strVal val="hidden"/>
                                      </p:to>
                                    </p:set>
                                  </p:childTnLst>
                                </p:cTn>
                              </p:par>
                              <p:par>
                                <p:cTn id="112" presetID="10" presetClass="entr" presetSubtype="0" fill="hold" grpId="0" nodeType="withEffect">
                                  <p:stCondLst>
                                    <p:cond delay="2950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1000"/>
                                        <p:tgtEl>
                                          <p:spTgt spid="25"/>
                                        </p:tgtEl>
                                      </p:cBhvr>
                                    </p:animEffect>
                                  </p:childTnLst>
                                </p:cTn>
                              </p:par>
                              <p:par>
                                <p:cTn id="115" presetID="1" presetClass="exit" presetSubtype="0" fill="hold" grpId="1" nodeType="withEffect">
                                  <p:stCondLst>
                                    <p:cond delay="31500"/>
                                  </p:stCondLst>
                                  <p:childTnLst>
                                    <p:set>
                                      <p:cBhvr>
                                        <p:cTn id="116" dur="1" fill="hold">
                                          <p:stCondLst>
                                            <p:cond delay="0"/>
                                          </p:stCondLst>
                                        </p:cTn>
                                        <p:tgtEl>
                                          <p:spTgt spid="25"/>
                                        </p:tgtEl>
                                        <p:attrNameLst>
                                          <p:attrName>style.visibility</p:attrName>
                                        </p:attrNameLst>
                                      </p:cBhvr>
                                      <p:to>
                                        <p:strVal val="hidden"/>
                                      </p:to>
                                    </p:set>
                                  </p:childTnLst>
                                </p:cTn>
                              </p:par>
                              <p:par>
                                <p:cTn id="117" presetID="10" presetClass="entr" presetSubtype="0" fill="hold" grpId="0" nodeType="withEffect">
                                  <p:stCondLst>
                                    <p:cond delay="3150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1000"/>
                                        <p:tgtEl>
                                          <p:spTgt spid="26"/>
                                        </p:tgtEl>
                                      </p:cBhvr>
                                    </p:animEffect>
                                  </p:childTnLst>
                                </p:cTn>
                              </p:par>
                              <p:par>
                                <p:cTn id="120" presetID="1" presetClass="exit" presetSubtype="0" fill="hold" grpId="1" nodeType="withEffect">
                                  <p:stCondLst>
                                    <p:cond delay="33000"/>
                                  </p:stCondLst>
                                  <p:childTnLst>
                                    <p:set>
                                      <p:cBhvr>
                                        <p:cTn id="121" dur="1" fill="hold">
                                          <p:stCondLst>
                                            <p:cond delay="0"/>
                                          </p:stCondLst>
                                        </p:cTn>
                                        <p:tgtEl>
                                          <p:spTgt spid="26"/>
                                        </p:tgtEl>
                                        <p:attrNameLst>
                                          <p:attrName>style.visibility</p:attrName>
                                        </p:attrNameLst>
                                      </p:cBhvr>
                                      <p:to>
                                        <p:strVal val="hidden"/>
                                      </p:to>
                                    </p:set>
                                  </p:childTnLst>
                                </p:cTn>
                              </p:par>
                              <p:par>
                                <p:cTn id="122" presetID="10" presetClass="entr" presetSubtype="0" fill="hold" grpId="0" nodeType="withEffect">
                                  <p:stCondLst>
                                    <p:cond delay="33000"/>
                                  </p:stCondLst>
                                  <p:childTnLst>
                                    <p:set>
                                      <p:cBhvr>
                                        <p:cTn id="123" dur="1" fill="hold">
                                          <p:stCondLst>
                                            <p:cond delay="0"/>
                                          </p:stCondLst>
                                        </p:cTn>
                                        <p:tgtEl>
                                          <p:spTgt spid="27"/>
                                        </p:tgtEl>
                                        <p:attrNameLst>
                                          <p:attrName>style.visibility</p:attrName>
                                        </p:attrNameLst>
                                      </p:cBhvr>
                                      <p:to>
                                        <p:strVal val="visible"/>
                                      </p:to>
                                    </p:set>
                                    <p:animEffect transition="in" filter="fade">
                                      <p:cBhvr>
                                        <p:cTn id="124" dur="1000"/>
                                        <p:tgtEl>
                                          <p:spTgt spid="27"/>
                                        </p:tgtEl>
                                      </p:cBhvr>
                                    </p:animEffect>
                                  </p:childTnLst>
                                </p:cTn>
                              </p:par>
                              <p:par>
                                <p:cTn id="125" presetID="1" presetClass="exit" presetSubtype="0" fill="hold" grpId="1" nodeType="withEffect">
                                  <p:stCondLst>
                                    <p:cond delay="35500"/>
                                  </p:stCondLst>
                                  <p:childTnLst>
                                    <p:set>
                                      <p:cBhvr>
                                        <p:cTn id="126" dur="1" fill="hold">
                                          <p:stCondLst>
                                            <p:cond delay="0"/>
                                          </p:stCondLst>
                                        </p:cTn>
                                        <p:tgtEl>
                                          <p:spTgt spid="27"/>
                                        </p:tgtEl>
                                        <p:attrNameLst>
                                          <p:attrName>style.visibility</p:attrName>
                                        </p:attrNameLst>
                                      </p:cBhvr>
                                      <p:to>
                                        <p:strVal val="hidden"/>
                                      </p:to>
                                    </p:set>
                                  </p:childTnLst>
                                </p:cTn>
                              </p:par>
                              <p:par>
                                <p:cTn id="127" presetID="10" presetClass="entr" presetSubtype="0" fill="hold" grpId="0" nodeType="withEffect">
                                  <p:stCondLst>
                                    <p:cond delay="35500"/>
                                  </p:stCondLst>
                                  <p:childTnLst>
                                    <p:set>
                                      <p:cBhvr>
                                        <p:cTn id="128" dur="1" fill="hold">
                                          <p:stCondLst>
                                            <p:cond delay="0"/>
                                          </p:stCondLst>
                                        </p:cTn>
                                        <p:tgtEl>
                                          <p:spTgt spid="28"/>
                                        </p:tgtEl>
                                        <p:attrNameLst>
                                          <p:attrName>style.visibility</p:attrName>
                                        </p:attrNameLst>
                                      </p:cBhvr>
                                      <p:to>
                                        <p:strVal val="visible"/>
                                      </p:to>
                                    </p:set>
                                    <p:animEffect transition="in" filter="fade">
                                      <p:cBhvr>
                                        <p:cTn id="129" dur="1000"/>
                                        <p:tgtEl>
                                          <p:spTgt spid="28"/>
                                        </p:tgtEl>
                                      </p:cBhvr>
                                    </p:animEffect>
                                  </p:childTnLst>
                                </p:cTn>
                              </p:par>
                              <p:par>
                                <p:cTn id="130" presetID="1" presetClass="exit" presetSubtype="0" fill="hold" grpId="1" nodeType="withEffect">
                                  <p:stCondLst>
                                    <p:cond delay="37500"/>
                                  </p:stCondLst>
                                  <p:childTnLst>
                                    <p:set>
                                      <p:cBhvr>
                                        <p:cTn id="131" dur="1" fill="hold">
                                          <p:stCondLst>
                                            <p:cond delay="0"/>
                                          </p:stCondLst>
                                        </p:cTn>
                                        <p:tgtEl>
                                          <p:spTgt spid="28"/>
                                        </p:tgtEl>
                                        <p:attrNameLst>
                                          <p:attrName>style.visibility</p:attrName>
                                        </p:attrNameLst>
                                      </p:cBhvr>
                                      <p:to>
                                        <p:strVal val="hidden"/>
                                      </p:to>
                                    </p:set>
                                  </p:childTnLst>
                                </p:cTn>
                              </p:par>
                              <p:par>
                                <p:cTn id="132" presetID="10" presetClass="entr" presetSubtype="0" fill="hold" grpId="0" nodeType="withEffect">
                                  <p:stCondLst>
                                    <p:cond delay="37500"/>
                                  </p:stCondLst>
                                  <p:childTnLst>
                                    <p:set>
                                      <p:cBhvr>
                                        <p:cTn id="133" dur="1" fill="hold">
                                          <p:stCondLst>
                                            <p:cond delay="0"/>
                                          </p:stCondLst>
                                        </p:cTn>
                                        <p:tgtEl>
                                          <p:spTgt spid="29"/>
                                        </p:tgtEl>
                                        <p:attrNameLst>
                                          <p:attrName>style.visibility</p:attrName>
                                        </p:attrNameLst>
                                      </p:cBhvr>
                                      <p:to>
                                        <p:strVal val="visible"/>
                                      </p:to>
                                    </p:set>
                                    <p:animEffect transition="in" filter="fade">
                                      <p:cBhvr>
                                        <p:cTn id="134" dur="1000"/>
                                        <p:tgtEl>
                                          <p:spTgt spid="29"/>
                                        </p:tgtEl>
                                      </p:cBhvr>
                                    </p:animEffect>
                                  </p:childTnLst>
                                </p:cTn>
                              </p:par>
                              <p:par>
                                <p:cTn id="135" presetID="1" presetClass="exit" presetSubtype="0" fill="hold" grpId="1" nodeType="withEffect">
                                  <p:stCondLst>
                                    <p:cond delay="40000"/>
                                  </p:stCondLst>
                                  <p:childTnLst>
                                    <p:set>
                                      <p:cBhvr>
                                        <p:cTn id="136"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37" fill="hold" display="0">
                  <p:stCondLst>
                    <p:cond delay="indefinite"/>
                  </p:stCondLst>
                  <p:endCondLst>
                    <p:cond evt="onStopAudio" delay="0">
                      <p:tgtEl>
                        <p:sldTgt/>
                      </p:tgtEl>
                    </p:cond>
                  </p:endCondLst>
                </p:cTn>
                <p:tgtEl>
                  <p:spTgt spid="10"/>
                </p:tgtEl>
              </p:cMediaNode>
            </p:audio>
          </p:childTnLst>
        </p:cTn>
      </p:par>
    </p:tnLst>
    <p:bldLst>
      <p:bldP spid="2" grpId="0"/>
      <p:bldP spid="2" grpId="1"/>
      <p:bldP spid="3" grpId="0"/>
      <p:bldP spid="3" grpId="1"/>
      <p:bldP spid="4" grpId="0"/>
      <p:bldP spid="4" grpId="1"/>
      <p:bldP spid="5" grpId="0"/>
      <p:bldP spid="5" grpId="1"/>
      <p:bldP spid="6" grpId="0"/>
      <p:bldP spid="6" grpId="1"/>
      <p:bldP spid="7" grpId="0"/>
      <p:bldP spid="7" grpId="1"/>
      <p:bldP spid="8" grpId="0"/>
      <p:bldP spid="8" grpId="1"/>
      <p:bldP spid="11" grpId="0"/>
      <p:bldP spid="11" grpId="1"/>
      <p:bldP spid="12" grpId="0"/>
      <p:bldP spid="12" grpId="1"/>
      <p:bldP spid="13" grpId="0"/>
      <p:bldP spid="13" grpId="1"/>
      <p:bldP spid="14" grpId="0"/>
      <p:bldP spid="14" grpId="1"/>
      <p:bldP spid="15" grpId="0"/>
      <p:bldP spid="15" grpId="1"/>
      <p:bldP spid="16" grpId="0"/>
      <p:bldP spid="16" grpId="1"/>
      <p:bldP spid="17" grpId="0"/>
      <p:bldP spid="17" grpId="1"/>
      <p:bldP spid="18" grpId="0"/>
      <p:bldP spid="18" grpId="1"/>
      <p:bldP spid="19" grpId="0"/>
      <p:bldP spid="19" grpId="1"/>
      <p:bldP spid="20" grpId="0"/>
      <p:bldP spid="20" grpId="1"/>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P spid="29" grpId="0"/>
      <p:bldP spid="29"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udio Recording Aug 31, 2021 at 9:53:55 AM" descr="Audio Recording Aug 31, 2021 at 9:53:55 AM">
            <a:hlinkClick r:id="" action="ppaction://media"/>
            <a:extLst>
              <a:ext uri="{FF2B5EF4-FFF2-40B4-BE49-F238E27FC236}">
                <a16:creationId xmlns:a16="http://schemas.microsoft.com/office/drawing/2014/main" id="{4A5E5285-C436-224E-83BD-CB99F0060EEF}"/>
              </a:ext>
            </a:extLst>
          </p:cNvPr>
          <p:cNvPicPr>
            <a:picLocks noChangeAspect="1"/>
          </p:cNvPicPr>
          <p:nvPr>
            <a:audioFile r:link="rId1"/>
            <p:extLst>
              <p:ext uri="{DAA4B4D4-6D71-4841-9C94-3DE7FCFB9230}">
                <p14:media xmlns:p14="http://schemas.microsoft.com/office/powerpoint/2010/main" r:embed="rId2">
                  <p14:trim st="39689"/>
                </p14:media>
              </p:ext>
            </p:extLst>
          </p:nvPr>
        </p:nvPicPr>
        <p:blipFill>
          <a:blip r:embed="rId5"/>
          <a:stretch>
            <a:fillRect/>
          </a:stretch>
        </p:blipFill>
        <p:spPr>
          <a:xfrm>
            <a:off x="10815053" y="5573295"/>
            <a:ext cx="812800" cy="812800"/>
          </a:xfrm>
          <a:prstGeom prst="rect">
            <a:avLst/>
          </a:prstGeom>
        </p:spPr>
      </p:pic>
      <p:pic>
        <p:nvPicPr>
          <p:cNvPr id="30" name="Picture 29" descr="Picture of face singing with mouth open">
            <a:extLst>
              <a:ext uri="{FF2B5EF4-FFF2-40B4-BE49-F238E27FC236}">
                <a16:creationId xmlns:a16="http://schemas.microsoft.com/office/drawing/2014/main" id="{EAE06FBB-7E1E-4B71-8415-FBFD8001EF2E}"/>
              </a:ext>
            </a:extLst>
          </p:cNvPr>
          <p:cNvPicPr>
            <a:picLocks noChangeAspect="1"/>
          </p:cNvPicPr>
          <p:nvPr/>
        </p:nvPicPr>
        <p:blipFill rotWithShape="1">
          <a:blip r:embed="rId6"/>
          <a:srcRect l="17182"/>
          <a:stretch/>
        </p:blipFill>
        <p:spPr>
          <a:xfrm>
            <a:off x="4089440" y="888038"/>
            <a:ext cx="4013119" cy="4633342"/>
          </a:xfrm>
          <a:prstGeom prst="ellipse">
            <a:avLst/>
          </a:prstGeom>
        </p:spPr>
      </p:pic>
    </p:spTree>
    <p:extLst>
      <p:ext uri="{BB962C8B-B14F-4D97-AF65-F5344CB8AC3E}">
        <p14:creationId xmlns:p14="http://schemas.microsoft.com/office/powerpoint/2010/main" val="182564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7399" fill="hold"/>
                                        <p:tgtEl>
                                          <p:spTgt spid="10"/>
                                        </p:tgtEl>
                                      </p:cBhvr>
                                    </p:cmd>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30"/>
                                        </p:tgtEl>
                                        <p:attrNameLst>
                                          <p:attrName>r</p:attrName>
                                        </p:attrNameLst>
                                      </p:cBhvr>
                                    </p:animRot>
                                    <p:animRot by="-240000">
                                      <p:cBhvr>
                                        <p:cTn id="11" dur="200" fill="hold">
                                          <p:stCondLst>
                                            <p:cond delay="200"/>
                                          </p:stCondLst>
                                        </p:cTn>
                                        <p:tgtEl>
                                          <p:spTgt spid="30"/>
                                        </p:tgtEl>
                                        <p:attrNameLst>
                                          <p:attrName>r</p:attrName>
                                        </p:attrNameLst>
                                      </p:cBhvr>
                                    </p:animRot>
                                    <p:animRot by="240000">
                                      <p:cBhvr>
                                        <p:cTn id="12" dur="200" fill="hold">
                                          <p:stCondLst>
                                            <p:cond delay="400"/>
                                          </p:stCondLst>
                                        </p:cTn>
                                        <p:tgtEl>
                                          <p:spTgt spid="30"/>
                                        </p:tgtEl>
                                        <p:attrNameLst>
                                          <p:attrName>r</p:attrName>
                                        </p:attrNameLst>
                                      </p:cBhvr>
                                    </p:animRot>
                                    <p:animRot by="-240000">
                                      <p:cBhvr>
                                        <p:cTn id="13" dur="200" fill="hold">
                                          <p:stCondLst>
                                            <p:cond delay="600"/>
                                          </p:stCondLst>
                                        </p:cTn>
                                        <p:tgtEl>
                                          <p:spTgt spid="30"/>
                                        </p:tgtEl>
                                        <p:attrNameLst>
                                          <p:attrName>r</p:attrName>
                                        </p:attrNameLst>
                                      </p:cBhvr>
                                    </p:animRot>
                                    <p:animRot by="120000">
                                      <p:cBhvr>
                                        <p:cTn id="14" dur="200" fill="hold">
                                          <p:stCondLst>
                                            <p:cond delay="800"/>
                                          </p:stCondLst>
                                        </p:cTn>
                                        <p:tgtEl>
                                          <p:spTgt spid="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10"/>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udio Recording Jun 23, 2021 at 7:46:45 AM" descr="The End.">
            <a:hlinkClick r:id="" action="ppaction://media"/>
            <a:extLst>
              <a:ext uri="{FF2B5EF4-FFF2-40B4-BE49-F238E27FC236}">
                <a16:creationId xmlns:a16="http://schemas.microsoft.com/office/drawing/2014/main" id="{828DB118-CEF6-7D46-B1D4-0F57005AAC10}"/>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104562" y="5837238"/>
            <a:ext cx="812800" cy="812800"/>
          </a:xfrm>
          <a:prstGeom prst="rect">
            <a:avLst/>
          </a:prstGeom>
        </p:spPr>
      </p:pic>
      <p:pic>
        <p:nvPicPr>
          <p:cNvPr id="4" name="Picture 3" descr="book open to The End">
            <a:extLst>
              <a:ext uri="{FF2B5EF4-FFF2-40B4-BE49-F238E27FC236}">
                <a16:creationId xmlns:a16="http://schemas.microsoft.com/office/drawing/2014/main" id="{476ECE38-A6F8-8541-881C-099D70C654E3}"/>
              </a:ext>
            </a:extLst>
          </p:cNvPr>
          <p:cNvPicPr>
            <a:picLocks noChangeAspect="1"/>
          </p:cNvPicPr>
          <p:nvPr/>
        </p:nvPicPr>
        <p:blipFill>
          <a:blip r:embed="rId6">
            <a:duotone>
              <a:prstClr val="black"/>
              <a:srgbClr val="FF0000">
                <a:tint val="45000"/>
                <a:satMod val="400000"/>
              </a:srgbClr>
            </a:duotone>
          </a:blip>
          <a:stretch>
            <a:fillRect/>
          </a:stretch>
        </p:blipFill>
        <p:spPr>
          <a:xfrm>
            <a:off x="4016640" y="1819932"/>
            <a:ext cx="3750059" cy="3218136"/>
          </a:xfrm>
          <a:prstGeom prst="rect">
            <a:avLst/>
          </a:prstGeom>
        </p:spPr>
      </p:pic>
    </p:spTree>
    <p:extLst>
      <p:ext uri="{BB962C8B-B14F-4D97-AF65-F5344CB8AC3E}">
        <p14:creationId xmlns:p14="http://schemas.microsoft.com/office/powerpoint/2010/main" val="245283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240"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F74B23-C4FD-450E-A8C9-A67FFFF689B9}"/>
              </a:ext>
            </a:extLst>
          </p:cNvPr>
          <p:cNvSpPr txBox="1"/>
          <p:nvPr/>
        </p:nvSpPr>
        <p:spPr>
          <a:xfrm>
            <a:off x="524435" y="843677"/>
            <a:ext cx="10282518" cy="378565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This Adapted Literature resource is available through the Sherlock Center Resource Library. The text and graphics are adapted from the original source. These resources are provided for teachers to help students with severe disabilities participate in the general curriculum. Please limit the use and distribution of these materials accordingly.</a:t>
            </a:r>
          </a:p>
          <a:p>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Paul V. Sherlock Center on Disabilities / RI College</a:t>
            </a:r>
          </a:p>
          <a:p>
            <a:r>
              <a:rPr lang="en-US" sz="2400" dirty="0">
                <a:latin typeface="Arial" panose="020B0604020202020204" pitchFamily="34" charset="0"/>
                <a:cs typeface="Arial" panose="020B0604020202020204" pitchFamily="34" charset="0"/>
              </a:rPr>
              <a:t>600 Mt. Pleasant Avenue, Providence RI 02908</a:t>
            </a:r>
          </a:p>
          <a:p>
            <a:r>
              <a:rPr lang="en-US" sz="2400" dirty="0">
                <a:latin typeface="Arial" panose="020B0604020202020204" pitchFamily="34" charset="0"/>
                <a:cs typeface="Arial" panose="020B0604020202020204" pitchFamily="34" charset="0"/>
              </a:rPr>
              <a:t>www.sherlockcenter.org</a:t>
            </a:r>
          </a:p>
        </p:txBody>
      </p:sp>
    </p:spTree>
    <p:extLst>
      <p:ext uri="{BB962C8B-B14F-4D97-AF65-F5344CB8AC3E}">
        <p14:creationId xmlns:p14="http://schemas.microsoft.com/office/powerpoint/2010/main" val="4032675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VIppt template" id="{BB60C873-3113-2D4B-AB66-0699B7FCD6E9}" vid="{B5C9EAEB-A146-D64F-83D9-140A0D47E0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TotalTime>
  <Words>166</Words>
  <Application>Microsoft Office PowerPoint</Application>
  <PresentationFormat>Widescreen</PresentationFormat>
  <Paragraphs>72</Paragraphs>
  <Slides>7</Slides>
  <Notes>6</Notes>
  <HiddenSlides>0</HiddenSlides>
  <MMClips>6</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Carrier, Jennifer A.</dc:creator>
  <cp:lastModifiedBy>Hollands, Vanessa</cp:lastModifiedBy>
  <cp:revision>7</cp:revision>
  <dcterms:created xsi:type="dcterms:W3CDTF">2021-08-29T16:24:12Z</dcterms:created>
  <dcterms:modified xsi:type="dcterms:W3CDTF">2024-01-12T19:53:27Z</dcterms:modified>
</cp:coreProperties>
</file>