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36C20-0EFC-EDA5-5457-D7B5052E712B}" v="13" dt="2021-06-23T16:44:26.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4"/>
  </p:normalViewPr>
  <p:slideViewPr>
    <p:cSldViewPr snapToGrid="0" snapToObjects="1">
      <p:cViewPr varScale="1">
        <p:scale>
          <a:sx n="72" d="100"/>
          <a:sy n="72"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l, Susan J." userId="S::sdell@ric.edu::2c821428-c0b3-4824-bf4c-29612adf207f" providerId="AD" clId="Web-{C9836C20-0EFC-EDA5-5457-D7B5052E712B}"/>
    <pc:docChg chg="modSld">
      <pc:chgData name="Dell, Susan J." userId="S::sdell@ric.edu::2c821428-c0b3-4824-bf4c-29612adf207f" providerId="AD" clId="Web-{C9836C20-0EFC-EDA5-5457-D7B5052E712B}" dt="2021-06-23T16:44:26.829" v="11" actId="1076"/>
      <pc:docMkLst>
        <pc:docMk/>
      </pc:docMkLst>
      <pc:sldChg chg="addSp delSp modSp">
        <pc:chgData name="Dell, Susan J." userId="S::sdell@ric.edu::2c821428-c0b3-4824-bf4c-29612adf207f" providerId="AD" clId="Web-{C9836C20-0EFC-EDA5-5457-D7B5052E712B}" dt="2021-06-23T16:44:26.829" v="11" actId="1076"/>
        <pc:sldMkLst>
          <pc:docMk/>
          <pc:sldMk cId="3900766544" sldId="258"/>
        </pc:sldMkLst>
        <pc:picChg chg="add mod">
          <ac:chgData name="Dell, Susan J." userId="S::sdell@ric.edu::2c821428-c0b3-4824-bf4c-29612adf207f" providerId="AD" clId="Web-{C9836C20-0EFC-EDA5-5457-D7B5052E712B}" dt="2021-06-23T16:44:16.266" v="10" actId="14100"/>
          <ac:picMkLst>
            <pc:docMk/>
            <pc:sldMk cId="3900766544" sldId="258"/>
            <ac:picMk id="3" creationId="{72CE1B65-A7BA-4ACE-A05C-53CB740B125C}"/>
          </ac:picMkLst>
        </pc:picChg>
        <pc:picChg chg="mod">
          <ac:chgData name="Dell, Susan J." userId="S::sdell@ric.edu::2c821428-c0b3-4824-bf4c-29612adf207f" providerId="AD" clId="Web-{C9836C20-0EFC-EDA5-5457-D7B5052E712B}" dt="2021-06-23T16:44:26.829" v="11" actId="1076"/>
          <ac:picMkLst>
            <pc:docMk/>
            <pc:sldMk cId="3900766544" sldId="258"/>
            <ac:picMk id="4" creationId="{D5D9C452-647C-43CD-ADD8-9865DE7891D5}"/>
          </ac:picMkLst>
        </pc:picChg>
        <pc:picChg chg="del">
          <ac:chgData name="Dell, Susan J." userId="S::sdell@ric.edu::2c821428-c0b3-4824-bf4c-29612adf207f" providerId="AD" clId="Web-{C9836C20-0EFC-EDA5-5457-D7B5052E712B}" dt="2021-06-23T16:41:55.976" v="0"/>
          <ac:picMkLst>
            <pc:docMk/>
            <pc:sldMk cId="3900766544" sldId="258"/>
            <ac:picMk id="7" creationId="{692F84AA-5233-40C8-A2D3-91FB52D38079}"/>
          </ac:picMkLst>
        </pc:picChg>
        <pc:picChg chg="mod">
          <ac:chgData name="Dell, Susan J." userId="S::sdell@ric.edu::2c821428-c0b3-4824-bf4c-29612adf207f" providerId="AD" clId="Web-{C9836C20-0EFC-EDA5-5457-D7B5052E712B}" dt="2021-06-23T16:44:11.516" v="8" actId="1076"/>
          <ac:picMkLst>
            <pc:docMk/>
            <pc:sldMk cId="3900766544" sldId="258"/>
            <ac:picMk id="9" creationId="{02ED8A83-CD3A-44D5-86F0-09CBE806AB33}"/>
          </ac:picMkLst>
        </pc:picChg>
      </pc:sldChg>
      <pc:sldChg chg="addSp modSp">
        <pc:chgData name="Dell, Susan J." userId="S::sdell@ric.edu::2c821428-c0b3-4824-bf4c-29612adf207f" providerId="AD" clId="Web-{C9836C20-0EFC-EDA5-5457-D7B5052E712B}" dt="2021-06-23T16:43:58.999" v="5" actId="1076"/>
        <pc:sldMkLst>
          <pc:docMk/>
          <pc:sldMk cId="459013586" sldId="260"/>
        </pc:sldMkLst>
        <pc:picChg chg="add mod">
          <ac:chgData name="Dell, Susan J." userId="S::sdell@ric.edu::2c821428-c0b3-4824-bf4c-29612adf207f" providerId="AD" clId="Web-{C9836C20-0EFC-EDA5-5457-D7B5052E712B}" dt="2021-06-23T16:43:58.999" v="5" actId="1076"/>
          <ac:picMkLst>
            <pc:docMk/>
            <pc:sldMk cId="459013586" sldId="260"/>
            <ac:picMk id="2" creationId="{599E2BA7-330D-41D4-B19B-C5818972798A}"/>
          </ac:picMkLst>
        </pc:picChg>
      </pc:sldChg>
    </pc:docChg>
  </pc:docChgLst>
  <pc:docChgLst>
    <pc:chgData name="Susan Dell" userId="2c821428-c0b3-4824-bf4c-29612adf207f" providerId="ADAL" clId="{A1B4479B-330E-4242-81EA-EA7F95D2D66E}"/>
    <pc:docChg chg="undo custSel modSld">
      <pc:chgData name="Susan Dell" userId="2c821428-c0b3-4824-bf4c-29612adf207f" providerId="ADAL" clId="{A1B4479B-330E-4242-81EA-EA7F95D2D66E}" dt="2021-06-23T17:01:04.016" v="438"/>
      <pc:docMkLst>
        <pc:docMk/>
      </pc:docMkLst>
      <pc:sldChg chg="addSp delSp modSp mod modAnim">
        <pc:chgData name="Susan Dell" userId="2c821428-c0b3-4824-bf4c-29612adf207f" providerId="ADAL" clId="{A1B4479B-330E-4242-81EA-EA7F95D2D66E}" dt="2021-06-23T16:52:16.084" v="190"/>
        <pc:sldMkLst>
          <pc:docMk/>
          <pc:sldMk cId="3900766544" sldId="258"/>
        </pc:sldMkLst>
        <pc:picChg chg="del mod">
          <ac:chgData name="Susan Dell" userId="2c821428-c0b3-4824-bf4c-29612adf207f" providerId="ADAL" clId="{A1B4479B-330E-4242-81EA-EA7F95D2D66E}" dt="2021-06-23T16:51:05.095" v="126" actId="478"/>
          <ac:picMkLst>
            <pc:docMk/>
            <pc:sldMk cId="3900766544" sldId="258"/>
            <ac:picMk id="3" creationId="{72CE1B65-A7BA-4ACE-A05C-53CB740B125C}"/>
          </ac:picMkLst>
        </pc:picChg>
        <pc:picChg chg="mod ord">
          <ac:chgData name="Susan Dell" userId="2c821428-c0b3-4824-bf4c-29612adf207f" providerId="ADAL" clId="{A1B4479B-330E-4242-81EA-EA7F95D2D66E}" dt="2021-06-23T16:51:20.448" v="132" actId="1076"/>
          <ac:picMkLst>
            <pc:docMk/>
            <pc:sldMk cId="3900766544" sldId="258"/>
            <ac:picMk id="4" creationId="{D5D9C452-647C-43CD-ADD8-9865DE7891D5}"/>
          </ac:picMkLst>
        </pc:picChg>
        <pc:picChg chg="add del mod modCrop">
          <ac:chgData name="Susan Dell" userId="2c821428-c0b3-4824-bf4c-29612adf207f" providerId="ADAL" clId="{A1B4479B-330E-4242-81EA-EA7F95D2D66E}" dt="2021-06-23T16:34:42.870" v="10" actId="478"/>
          <ac:picMkLst>
            <pc:docMk/>
            <pc:sldMk cId="3900766544" sldId="258"/>
            <ac:picMk id="5" creationId="{AE8F0C72-45BA-44C1-8633-2A7D4739345D}"/>
          </ac:picMkLst>
        </pc:picChg>
        <pc:picChg chg="add del mod modCrop">
          <ac:chgData name="Susan Dell" userId="2c821428-c0b3-4824-bf4c-29612adf207f" providerId="ADAL" clId="{A1B4479B-330E-4242-81EA-EA7F95D2D66E}" dt="2021-06-23T16:51:02.519" v="125" actId="478"/>
          <ac:picMkLst>
            <pc:docMk/>
            <pc:sldMk cId="3900766544" sldId="258"/>
            <ac:picMk id="6" creationId="{1DE19C46-0025-4B33-AB68-79A7272CEB38}"/>
          </ac:picMkLst>
        </pc:picChg>
        <pc:picChg chg="add mod modCrop">
          <ac:chgData name="Susan Dell" userId="2c821428-c0b3-4824-bf4c-29612adf207f" providerId="ADAL" clId="{A1B4479B-330E-4242-81EA-EA7F95D2D66E}" dt="2021-06-23T16:37:03.973" v="25" actId="1076"/>
          <ac:picMkLst>
            <pc:docMk/>
            <pc:sldMk cId="3900766544" sldId="258"/>
            <ac:picMk id="7" creationId="{692F84AA-5233-40C8-A2D3-91FB52D38079}"/>
          </ac:picMkLst>
        </pc:picChg>
        <pc:picChg chg="add mod">
          <ac:chgData name="Susan Dell" userId="2c821428-c0b3-4824-bf4c-29612adf207f" providerId="ADAL" clId="{A1B4479B-330E-4242-81EA-EA7F95D2D66E}" dt="2021-06-23T16:51:35.675" v="186" actId="962"/>
          <ac:picMkLst>
            <pc:docMk/>
            <pc:sldMk cId="3900766544" sldId="258"/>
            <ac:picMk id="8" creationId="{9B040B71-97C7-4534-B205-4698A79AD547}"/>
          </ac:picMkLst>
        </pc:picChg>
        <pc:picChg chg="add del mod ord modCrop">
          <ac:chgData name="Susan Dell" userId="2c821428-c0b3-4824-bf4c-29612adf207f" providerId="ADAL" clId="{A1B4479B-330E-4242-81EA-EA7F95D2D66E}" dt="2021-06-23T16:51:08.925" v="128" actId="478"/>
          <ac:picMkLst>
            <pc:docMk/>
            <pc:sldMk cId="3900766544" sldId="258"/>
            <ac:picMk id="9" creationId="{02ED8A83-CD3A-44D5-86F0-09CBE806AB33}"/>
          </ac:picMkLst>
        </pc:picChg>
        <pc:picChg chg="del mod">
          <ac:chgData name="Susan Dell" userId="2c821428-c0b3-4824-bf4c-29612adf207f" providerId="ADAL" clId="{A1B4479B-330E-4242-81EA-EA7F95D2D66E}" dt="2021-06-23T16:33:23.675" v="1" actId="478"/>
          <ac:picMkLst>
            <pc:docMk/>
            <pc:sldMk cId="3900766544" sldId="258"/>
            <ac:picMk id="2050" creationId="{41652376-70B1-D142-9F70-59CC43FE6263}"/>
          </ac:picMkLst>
        </pc:picChg>
      </pc:sldChg>
      <pc:sldChg chg="addSp delSp modSp mod delAnim modAnim">
        <pc:chgData name="Susan Dell" userId="2c821428-c0b3-4824-bf4c-29612adf207f" providerId="ADAL" clId="{A1B4479B-330E-4242-81EA-EA7F95D2D66E}" dt="2021-06-23T16:54:31.068" v="241" actId="962"/>
        <pc:sldMkLst>
          <pc:docMk/>
          <pc:sldMk cId="459013586" sldId="260"/>
        </pc:sldMkLst>
        <pc:picChg chg="del mod">
          <ac:chgData name="Susan Dell" userId="2c821428-c0b3-4824-bf4c-29612adf207f" providerId="ADAL" clId="{A1B4479B-330E-4242-81EA-EA7F95D2D66E}" dt="2021-06-23T16:54:21.042" v="219" actId="478"/>
          <ac:picMkLst>
            <pc:docMk/>
            <pc:sldMk cId="459013586" sldId="260"/>
            <ac:picMk id="2" creationId="{599E2BA7-330D-41D4-B19B-C5818972798A}"/>
          </ac:picMkLst>
        </pc:picChg>
        <pc:picChg chg="del">
          <ac:chgData name="Susan Dell" userId="2c821428-c0b3-4824-bf4c-29612adf207f" providerId="ADAL" clId="{A1B4479B-330E-4242-81EA-EA7F95D2D66E}" dt="2021-06-23T16:37:47.843" v="48" actId="478"/>
          <ac:picMkLst>
            <pc:docMk/>
            <pc:sldMk cId="459013586" sldId="260"/>
            <ac:picMk id="3" creationId="{ED914658-F09F-2544-A2E9-667A756D7715}"/>
          </ac:picMkLst>
        </pc:picChg>
        <pc:picChg chg="add del mod modCrop">
          <ac:chgData name="Susan Dell" userId="2c821428-c0b3-4824-bf4c-29612adf207f" providerId="ADAL" clId="{A1B4479B-330E-4242-81EA-EA7F95D2D66E}" dt="2021-06-23T16:54:23.031" v="220" actId="478"/>
          <ac:picMkLst>
            <pc:docMk/>
            <pc:sldMk cId="459013586" sldId="260"/>
            <ac:picMk id="5" creationId="{5D6578C0-9557-44A7-B422-B58A2262807B}"/>
          </ac:picMkLst>
        </pc:picChg>
        <pc:picChg chg="add mod">
          <ac:chgData name="Susan Dell" userId="2c821428-c0b3-4824-bf4c-29612adf207f" providerId="ADAL" clId="{A1B4479B-330E-4242-81EA-EA7F95D2D66E}" dt="2021-06-23T16:54:31.068" v="241" actId="962"/>
          <ac:picMkLst>
            <pc:docMk/>
            <pc:sldMk cId="459013586" sldId="260"/>
            <ac:picMk id="6" creationId="{841B97A6-7C32-4C94-929B-EC00243C6639}"/>
          </ac:picMkLst>
        </pc:picChg>
      </pc:sldChg>
      <pc:sldChg chg="addSp delSp modSp mod modAnim">
        <pc:chgData name="Susan Dell" userId="2c821428-c0b3-4824-bf4c-29612adf207f" providerId="ADAL" clId="{A1B4479B-330E-4242-81EA-EA7F95D2D66E}" dt="2021-06-23T17:00:21.465" v="435" actId="208"/>
        <pc:sldMkLst>
          <pc:docMk/>
          <pc:sldMk cId="4292126189" sldId="262"/>
        </pc:sldMkLst>
        <pc:picChg chg="add del mod">
          <ac:chgData name="Susan Dell" userId="2c821428-c0b3-4824-bf4c-29612adf207f" providerId="ADAL" clId="{A1B4479B-330E-4242-81EA-EA7F95D2D66E}" dt="2021-06-23T16:57:00.233" v="259" actId="478"/>
          <ac:picMkLst>
            <pc:docMk/>
            <pc:sldMk cId="4292126189" sldId="262"/>
            <ac:picMk id="4" creationId="{5F585FBB-3207-4AE0-85AD-4E11D73212FE}"/>
          </ac:picMkLst>
        </pc:picChg>
        <pc:picChg chg="add del mod">
          <ac:chgData name="Susan Dell" userId="2c821428-c0b3-4824-bf4c-29612adf207f" providerId="ADAL" clId="{A1B4479B-330E-4242-81EA-EA7F95D2D66E}" dt="2021-06-23T16:57:02.236" v="260" actId="478"/>
          <ac:picMkLst>
            <pc:docMk/>
            <pc:sldMk cId="4292126189" sldId="262"/>
            <ac:picMk id="6" creationId="{D5BFA7A8-6E3D-470E-9ACE-3D0846A585AB}"/>
          </ac:picMkLst>
        </pc:picChg>
        <pc:picChg chg="add del mod">
          <ac:chgData name="Susan Dell" userId="2c821428-c0b3-4824-bf4c-29612adf207f" providerId="ADAL" clId="{A1B4479B-330E-4242-81EA-EA7F95D2D66E}" dt="2021-06-23T16:59:08.084" v="346" actId="478"/>
          <ac:picMkLst>
            <pc:docMk/>
            <pc:sldMk cId="4292126189" sldId="262"/>
            <ac:picMk id="8" creationId="{56DC90A3-2F05-46CD-A20E-10E38DC49070}"/>
          </ac:picMkLst>
        </pc:picChg>
        <pc:picChg chg="add del mod">
          <ac:chgData name="Susan Dell" userId="2c821428-c0b3-4824-bf4c-29612adf207f" providerId="ADAL" clId="{A1B4479B-330E-4242-81EA-EA7F95D2D66E}" dt="2021-06-23T16:59:12.207" v="348" actId="478"/>
          <ac:picMkLst>
            <pc:docMk/>
            <pc:sldMk cId="4292126189" sldId="262"/>
            <ac:picMk id="10" creationId="{D3A4FD39-3774-4F3C-8969-B0F172B458B6}"/>
          </ac:picMkLst>
        </pc:picChg>
        <pc:picChg chg="add mod">
          <ac:chgData name="Susan Dell" userId="2c821428-c0b3-4824-bf4c-29612adf207f" providerId="ADAL" clId="{A1B4479B-330E-4242-81EA-EA7F95D2D66E}" dt="2021-06-23T17:00:21.465" v="435" actId="208"/>
          <ac:picMkLst>
            <pc:docMk/>
            <pc:sldMk cId="4292126189" sldId="262"/>
            <ac:picMk id="12" creationId="{68E4C3DA-633A-4B19-A439-E58A21D346DE}"/>
          </ac:picMkLst>
        </pc:picChg>
        <pc:picChg chg="del">
          <ac:chgData name="Susan Dell" userId="2c821428-c0b3-4824-bf4c-29612adf207f" providerId="ADAL" clId="{A1B4479B-330E-4242-81EA-EA7F95D2D66E}" dt="2021-06-23T16:56:58.584" v="258" actId="478"/>
          <ac:picMkLst>
            <pc:docMk/>
            <pc:sldMk cId="4292126189" sldId="262"/>
            <ac:picMk id="5122" creationId="{EF0A01B7-9A08-7D49-ACDF-5868B92C2782}"/>
          </ac:picMkLst>
        </pc:picChg>
      </pc:sldChg>
      <pc:sldChg chg="modSp">
        <pc:chgData name="Susan Dell" userId="2c821428-c0b3-4824-bf4c-29612adf207f" providerId="ADAL" clId="{A1B4479B-330E-4242-81EA-EA7F95D2D66E}" dt="2021-06-23T16:41:07.874" v="84"/>
        <pc:sldMkLst>
          <pc:docMk/>
          <pc:sldMk cId="1264952410" sldId="271"/>
        </pc:sldMkLst>
        <pc:picChg chg="mod">
          <ac:chgData name="Susan Dell" userId="2c821428-c0b3-4824-bf4c-29612adf207f" providerId="ADAL" clId="{A1B4479B-330E-4242-81EA-EA7F95D2D66E}" dt="2021-06-23T16:41:07.874" v="84"/>
          <ac:picMkLst>
            <pc:docMk/>
            <pc:sldMk cId="1264952410" sldId="271"/>
            <ac:picMk id="14338" creationId="{E8E3BCC0-FBFE-8A45-93DA-02970E88776A}"/>
          </ac:picMkLst>
        </pc:picChg>
      </pc:sldChg>
      <pc:sldChg chg="modSp">
        <pc:chgData name="Susan Dell" userId="2c821428-c0b3-4824-bf4c-29612adf207f" providerId="ADAL" clId="{A1B4479B-330E-4242-81EA-EA7F95D2D66E}" dt="2021-06-23T17:01:04.016" v="438"/>
        <pc:sldMkLst>
          <pc:docMk/>
          <pc:sldMk cId="2991865220" sldId="276"/>
        </pc:sldMkLst>
        <pc:picChg chg="mod">
          <ac:chgData name="Susan Dell" userId="2c821428-c0b3-4824-bf4c-29612adf207f" providerId="ADAL" clId="{A1B4479B-330E-4242-81EA-EA7F95D2D66E}" dt="2021-06-23T17:01:04.016" v="438"/>
          <ac:picMkLst>
            <pc:docMk/>
            <pc:sldMk cId="2991865220" sldId="276"/>
            <ac:picMk id="3" creationId="{862FA508-60A9-0B4C-BAC2-D422E3B2FC6D}"/>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1T21:20:11.642"/>
    </inkml:context>
    <inkml:brush xml:id="br0">
      <inkml:brushProperty name="width" value="0.2" units="cm"/>
      <inkml:brushProperty name="height" value="0.2" units="cm"/>
      <inkml:brushProperty name="color" value="#FFF916"/>
    </inkml:brush>
  </inkml:definitions>
  <inkml:trace contextRef="#ctx0" brushRef="#br0">613 371 24575,'-22'-4'0,"4"0"0,-5-14 0,12 10 0,-12-14 0,15 14 0,0 0 0,-4-1 0,3 1 0,-2 0 0,3 0 0,-4 0 0,3 0 0,-3 0 0,1 0 0,2 4 0,-10-11 0,9 9 0,-12-13 0,12 10 0,-9-2 0,7 2 0,-1 5 0,1-3 0,4 2 0,-3 1 0,2-3 0,-3 6 0,0-6 0,3 6 0,-2-3 0,3 1 0,0 2 0,0-7 0,0 8 0,-1-4 0,-2-3 0,2 5 0,-3-5 0,4 3 0,0 0 0,0-4 0,0 0 0,-4 0 0,3 3 0,-6-2 0,6 2 0,-6-3 0,2 0 0,-3 0 0,4 0 0,4 4 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1T21:20:12.659"/>
    </inkml:context>
    <inkml:brush xml:id="br0">
      <inkml:brushProperty name="width" value="0.2" units="cm"/>
      <inkml:brushProperty name="height" value="0.2" units="cm"/>
      <inkml:brushProperty name="color" value="#FFF916"/>
    </inkml:brush>
  </inkml:definitions>
  <inkml:trace contextRef="#ctx0" brushRef="#br0">828 108 24575,'-17'0'0,"2"-4"0,-4 3 0,9-2 0,-9-1 0,11 3 0,0-2 0,0-1 0,0 3 0,-1-6 0,1 6 0,0-2 0,-3-1 0,2 3 0,-3-3 0,0 1 0,3 2 0,-2-3 0,3 4 0,0 0 0,0 0 0,0 0 0,-8 0 0,-1 0 0,-3 0 0,-7 0 0,-8 0 0,8-3 0,-4 2 0,20-3 0,-15 4 0,9-3 0,-13 2 0,10-3 0,-3 0 0,5 3 0,-4-4 0,2 5 0,3-4 0,-3 4 0,-3-4 0,9 4 0,-6-4 0,9 3 0,3-2 0,-8 3 0,3 0 0,-3 0 0,1 0 0,6 0 0,-3 0 0,4-4 0,0 0 0,0-1 0,0 2 0,3 3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1T21:20:14.862"/>
    </inkml:context>
    <inkml:brush xml:id="br0">
      <inkml:brushProperty name="width" value="0.2" units="cm"/>
      <inkml:brushProperty name="height" value="0.2" units="cm"/>
      <inkml:brushProperty name="color" value="#FFF916"/>
    </inkml:brush>
  </inkml:definitions>
  <inkml:trace contextRef="#ctx0" brushRef="#br0">0 456 24575,'25'5'0,"-5"-2"0,-4-3 0,0 0 0,-4 0 0,11 0 0,-5 0 0,6 0 0,-5 0 0,-2 0 0,10-3 0,-2-5 0,-3 2 0,0-4 0,-6 5 0,-2 1 0,8-7 0,-12 5 0,9-2 0,-3-2 0,-3 8 0,6-9 0,-3-1 0,-2 3 0,8-7 0,-12 8 0,5 0 0,-7 0 0,0 0 0,1 4 0,2-7 0,-2 6 0,3-4 0,-4 2 0,4 6 0,0-9 0,1 4 0,-2-5 0,4 6 0,-1-2 0,2 2 0,-4 1 0,3-7 0,-5 6 0,9-3 0,-10 1 0,2 2 0,1-3 0,4-4 0,1 3 0,3-2 0,3-4 0,1 4 0,1-5 0,-2 4 0,3-2 0,-11 1 0,7 1 0,-14 4 0,11-4 0,-8 3 0,8 1 0,-8 1 0,2 6 0,-1-3 0,0 1 0,-8 2 0,0-3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1T21:20:16.175"/>
    </inkml:context>
    <inkml:brush xml:id="br0">
      <inkml:brushProperty name="width" value="0.2" units="cm"/>
      <inkml:brushProperty name="height" value="0.2" units="cm"/>
      <inkml:brushProperty name="color" value="#FFF916"/>
    </inkml:brush>
  </inkml:definitions>
  <inkml:trace contextRef="#ctx0" brushRef="#br0">0 210 24575,'13'9'0,"-1"-2"0,-4-7 0,11 0 0,-5 0 0,6 0 0,-9-3 0,-3 2 0,0-3 0,0 4 0,0-3 0,1 2 0,-1-3 0,0 4 0,0 0 0,0 0 0,0 0 0,0-3 0,0 2 0,0-3 0,4 4 0,-3 0 0,2-3 0,1 2 0,1-6 0,3 2 0,-4 1 0,3 0 0,-6 4 0,14-4 0,-9 0 0,6-4 0,-9 3 0,1-2 0,1 3 0,3-4 0,0 0 0,7-4 0,-8 7 0,7-6 0,-13 6 0,6-3 0,-6 0 0,13 0 0,-7 4 0,5-4 0,-9 8 0,-3-4 0,0 4 0,0-4 0,0 4 0,1-4 0,2 0 0,2 3 0,-1-2 0,3-1 0,-2 0 0,3-1 0,0 2 0,0 3 0,-3-4 0,2 3 0,-6-6 0,3 6 0,-4-2 0,0 3 0,0 0 0,0 0 0,0 0 0,0 0 0,0-4 0,-3 3 0,-2-2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24406-DE4A-FF40-AF4F-6D27F50757E8}"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B250E-425A-DB45-8240-D77280950D89}" type="slidenum">
              <a:rPr lang="en-US" smtClean="0"/>
              <a:t>‹#›</a:t>
            </a:fld>
            <a:endParaRPr lang="en-US"/>
          </a:p>
        </p:txBody>
      </p:sp>
    </p:spTree>
    <p:extLst>
      <p:ext uri="{BB962C8B-B14F-4D97-AF65-F5344CB8AC3E}">
        <p14:creationId xmlns:p14="http://schemas.microsoft.com/office/powerpoint/2010/main" val="216337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and the Terrible, Horrible, No Good, Very Bad Day. Adapted from the original text by Judith </a:t>
            </a:r>
            <a:r>
              <a:rPr lang="en-US" dirty="0" err="1"/>
              <a:t>Viorst</a:t>
            </a:r>
            <a:r>
              <a:rPr lang="en-US" dirty="0"/>
              <a:t>. </a:t>
            </a:r>
          </a:p>
        </p:txBody>
      </p:sp>
      <p:sp>
        <p:nvSpPr>
          <p:cNvPr id="4" name="Slide Number Placeholder 3"/>
          <p:cNvSpPr>
            <a:spLocks noGrp="1"/>
          </p:cNvSpPr>
          <p:nvPr>
            <p:ph type="sldNum" sz="quarter" idx="5"/>
          </p:nvPr>
        </p:nvSpPr>
        <p:spPr/>
        <p:txBody>
          <a:bodyPr/>
          <a:lstStyle/>
          <a:p>
            <a:fld id="{37EB250E-425A-DB45-8240-D77280950D89}" type="slidenum">
              <a:rPr lang="en-US" smtClean="0"/>
              <a:t>1</a:t>
            </a:fld>
            <a:endParaRPr lang="en-US"/>
          </a:p>
        </p:txBody>
      </p:sp>
    </p:spTree>
    <p:extLst>
      <p:ext uri="{BB962C8B-B14F-4D97-AF65-F5344CB8AC3E}">
        <p14:creationId xmlns:p14="http://schemas.microsoft.com/office/powerpoint/2010/main" val="164483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has to go to the dentist after school. He has a cavity and needs to get it fixed. He wants to move to Australia. </a:t>
            </a:r>
          </a:p>
        </p:txBody>
      </p:sp>
      <p:sp>
        <p:nvSpPr>
          <p:cNvPr id="4" name="Slide Number Placeholder 3"/>
          <p:cNvSpPr>
            <a:spLocks noGrp="1"/>
          </p:cNvSpPr>
          <p:nvPr>
            <p:ph type="sldNum" sz="quarter" idx="5"/>
          </p:nvPr>
        </p:nvSpPr>
        <p:spPr/>
        <p:txBody>
          <a:bodyPr/>
          <a:lstStyle/>
          <a:p>
            <a:fld id="{37EB250E-425A-DB45-8240-D77280950D89}" type="slidenum">
              <a:rPr lang="en-US" smtClean="0"/>
              <a:t>10</a:t>
            </a:fld>
            <a:endParaRPr lang="en-US"/>
          </a:p>
        </p:txBody>
      </p:sp>
    </p:spTree>
    <p:extLst>
      <p:ext uri="{BB962C8B-B14F-4D97-AF65-F5344CB8AC3E}">
        <p14:creationId xmlns:p14="http://schemas.microsoft.com/office/powerpoint/2010/main" val="210255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elevator door closes on Alexander’s foot. His brother pushes him in the mud and teases him for crying. </a:t>
            </a:r>
          </a:p>
        </p:txBody>
      </p:sp>
      <p:sp>
        <p:nvSpPr>
          <p:cNvPr id="4" name="Slide Number Placeholder 3"/>
          <p:cNvSpPr>
            <a:spLocks noGrp="1"/>
          </p:cNvSpPr>
          <p:nvPr>
            <p:ph type="sldNum" sz="quarter" idx="5"/>
          </p:nvPr>
        </p:nvSpPr>
        <p:spPr/>
        <p:txBody>
          <a:bodyPr/>
          <a:lstStyle/>
          <a:p>
            <a:fld id="{37EB250E-425A-DB45-8240-D77280950D89}" type="slidenum">
              <a:rPr lang="en-US" smtClean="0"/>
              <a:t>11</a:t>
            </a:fld>
            <a:endParaRPr lang="en-US"/>
          </a:p>
        </p:txBody>
      </p:sp>
    </p:spTree>
    <p:extLst>
      <p:ext uri="{BB962C8B-B14F-4D97-AF65-F5344CB8AC3E}">
        <p14:creationId xmlns:p14="http://schemas.microsoft.com/office/powerpoint/2010/main" val="113781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is muddy and not being very nice. His mother is angry with him. It is a bad day. </a:t>
            </a:r>
          </a:p>
        </p:txBody>
      </p:sp>
      <p:sp>
        <p:nvSpPr>
          <p:cNvPr id="4" name="Slide Number Placeholder 3"/>
          <p:cNvSpPr>
            <a:spLocks noGrp="1"/>
          </p:cNvSpPr>
          <p:nvPr>
            <p:ph type="sldNum" sz="quarter" idx="5"/>
          </p:nvPr>
        </p:nvSpPr>
        <p:spPr/>
        <p:txBody>
          <a:bodyPr/>
          <a:lstStyle/>
          <a:p>
            <a:fld id="{37EB250E-425A-DB45-8240-D77280950D89}" type="slidenum">
              <a:rPr lang="en-US" smtClean="0"/>
              <a:t>12</a:t>
            </a:fld>
            <a:endParaRPr lang="en-US"/>
          </a:p>
        </p:txBody>
      </p:sp>
    </p:spTree>
    <p:extLst>
      <p:ext uri="{BB962C8B-B14F-4D97-AF65-F5344CB8AC3E}">
        <p14:creationId xmlns:p14="http://schemas.microsoft.com/office/powerpoint/2010/main" val="205291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mother takes them to the shoe store. Alexander’s brothers get cool new shoes. Alexander gets plain white. He does not like his new shoes. </a:t>
            </a:r>
          </a:p>
        </p:txBody>
      </p:sp>
      <p:sp>
        <p:nvSpPr>
          <p:cNvPr id="4" name="Slide Number Placeholder 3"/>
          <p:cNvSpPr>
            <a:spLocks noGrp="1"/>
          </p:cNvSpPr>
          <p:nvPr>
            <p:ph type="sldNum" sz="quarter" idx="5"/>
          </p:nvPr>
        </p:nvSpPr>
        <p:spPr/>
        <p:txBody>
          <a:bodyPr/>
          <a:lstStyle/>
          <a:p>
            <a:fld id="{37EB250E-425A-DB45-8240-D77280950D89}" type="slidenum">
              <a:rPr lang="en-US" smtClean="0"/>
              <a:t>13</a:t>
            </a:fld>
            <a:endParaRPr lang="en-US"/>
          </a:p>
        </p:txBody>
      </p:sp>
    </p:spTree>
    <p:extLst>
      <p:ext uri="{BB962C8B-B14F-4D97-AF65-F5344CB8AC3E}">
        <p14:creationId xmlns:p14="http://schemas.microsoft.com/office/powerpoint/2010/main" val="151496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goes to his dads office and makes a mess. His dad is upset. It is a bad day. </a:t>
            </a:r>
          </a:p>
        </p:txBody>
      </p:sp>
      <p:sp>
        <p:nvSpPr>
          <p:cNvPr id="4" name="Slide Number Placeholder 3"/>
          <p:cNvSpPr>
            <a:spLocks noGrp="1"/>
          </p:cNvSpPr>
          <p:nvPr>
            <p:ph type="sldNum" sz="quarter" idx="5"/>
          </p:nvPr>
        </p:nvSpPr>
        <p:spPr/>
        <p:txBody>
          <a:bodyPr/>
          <a:lstStyle/>
          <a:p>
            <a:fld id="{37EB250E-425A-DB45-8240-D77280950D89}" type="slidenum">
              <a:rPr lang="en-US" smtClean="0"/>
              <a:t>14</a:t>
            </a:fld>
            <a:endParaRPr lang="en-US"/>
          </a:p>
        </p:txBody>
      </p:sp>
    </p:spTree>
    <p:extLst>
      <p:ext uri="{BB962C8B-B14F-4D97-AF65-F5344CB8AC3E}">
        <p14:creationId xmlns:p14="http://schemas.microsoft.com/office/powerpoint/2010/main" val="165089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Alexander’s family makes lima beans for dinner. He does not like lima beans. Then they watch tv with kissing. Alexander does not like kissing. Yuck!</a:t>
            </a:r>
          </a:p>
        </p:txBody>
      </p:sp>
      <p:sp>
        <p:nvSpPr>
          <p:cNvPr id="4" name="Slide Number Placeholder 3"/>
          <p:cNvSpPr>
            <a:spLocks noGrp="1"/>
          </p:cNvSpPr>
          <p:nvPr>
            <p:ph type="sldNum" sz="quarter" idx="5"/>
          </p:nvPr>
        </p:nvSpPr>
        <p:spPr/>
        <p:txBody>
          <a:bodyPr/>
          <a:lstStyle/>
          <a:p>
            <a:fld id="{37EB250E-425A-DB45-8240-D77280950D89}" type="slidenum">
              <a:rPr lang="en-US" smtClean="0"/>
              <a:t>15</a:t>
            </a:fld>
            <a:endParaRPr lang="en-US"/>
          </a:p>
        </p:txBody>
      </p:sp>
    </p:spTree>
    <p:extLst>
      <p:ext uri="{BB962C8B-B14F-4D97-AF65-F5344CB8AC3E}">
        <p14:creationId xmlns:p14="http://schemas.microsoft.com/office/powerpoint/2010/main" val="275408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gets ready for bed. He takes a bath but the water is too hot. He gets soap in his eyes, drops his marbles down the drain, and doesn’t like his pajamas. </a:t>
            </a:r>
          </a:p>
        </p:txBody>
      </p:sp>
      <p:sp>
        <p:nvSpPr>
          <p:cNvPr id="4" name="Slide Number Placeholder 3"/>
          <p:cNvSpPr>
            <a:spLocks noGrp="1"/>
          </p:cNvSpPr>
          <p:nvPr>
            <p:ph type="sldNum" sz="quarter" idx="5"/>
          </p:nvPr>
        </p:nvSpPr>
        <p:spPr/>
        <p:txBody>
          <a:bodyPr/>
          <a:lstStyle/>
          <a:p>
            <a:fld id="{37EB250E-425A-DB45-8240-D77280950D89}" type="slidenum">
              <a:rPr lang="en-US" smtClean="0"/>
              <a:t>16</a:t>
            </a:fld>
            <a:endParaRPr lang="en-US"/>
          </a:p>
        </p:txBody>
      </p:sp>
    </p:spTree>
    <p:extLst>
      <p:ext uri="{BB962C8B-B14F-4D97-AF65-F5344CB8AC3E}">
        <p14:creationId xmlns:p14="http://schemas.microsoft.com/office/powerpoint/2010/main" val="714478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goes to bed. He doesn’t have his pillow or night light, he bites his tongue, and his cat won’t sleep with him. </a:t>
            </a:r>
          </a:p>
        </p:txBody>
      </p:sp>
      <p:sp>
        <p:nvSpPr>
          <p:cNvPr id="4" name="Slide Number Placeholder 3"/>
          <p:cNvSpPr>
            <a:spLocks noGrp="1"/>
          </p:cNvSpPr>
          <p:nvPr>
            <p:ph type="sldNum" sz="quarter" idx="5"/>
          </p:nvPr>
        </p:nvSpPr>
        <p:spPr/>
        <p:txBody>
          <a:bodyPr/>
          <a:lstStyle/>
          <a:p>
            <a:fld id="{37EB250E-425A-DB45-8240-D77280950D89}" type="slidenum">
              <a:rPr lang="en-US" smtClean="0"/>
              <a:t>17</a:t>
            </a:fld>
            <a:endParaRPr lang="en-US"/>
          </a:p>
        </p:txBody>
      </p:sp>
    </p:spTree>
    <p:extLst>
      <p:ext uri="{BB962C8B-B14F-4D97-AF65-F5344CB8AC3E}">
        <p14:creationId xmlns:p14="http://schemas.microsoft.com/office/powerpoint/2010/main" val="261583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bad day. Alexander’s mom says some days are bad. Even in Australia. </a:t>
            </a:r>
          </a:p>
        </p:txBody>
      </p:sp>
      <p:sp>
        <p:nvSpPr>
          <p:cNvPr id="4" name="Slide Number Placeholder 3"/>
          <p:cNvSpPr>
            <a:spLocks noGrp="1"/>
          </p:cNvSpPr>
          <p:nvPr>
            <p:ph type="sldNum" sz="quarter" idx="5"/>
          </p:nvPr>
        </p:nvSpPr>
        <p:spPr/>
        <p:txBody>
          <a:bodyPr/>
          <a:lstStyle/>
          <a:p>
            <a:fld id="{37EB250E-425A-DB45-8240-D77280950D89}" type="slidenum">
              <a:rPr lang="en-US" smtClean="0"/>
              <a:t>18</a:t>
            </a:fld>
            <a:endParaRPr lang="en-US"/>
          </a:p>
        </p:txBody>
      </p:sp>
    </p:spTree>
    <p:extLst>
      <p:ext uri="{BB962C8B-B14F-4D97-AF65-F5344CB8AC3E}">
        <p14:creationId xmlns:p14="http://schemas.microsoft.com/office/powerpoint/2010/main" val="298442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a:t>
            </a:r>
          </a:p>
        </p:txBody>
      </p:sp>
      <p:sp>
        <p:nvSpPr>
          <p:cNvPr id="4" name="Slide Number Placeholder 3"/>
          <p:cNvSpPr>
            <a:spLocks noGrp="1"/>
          </p:cNvSpPr>
          <p:nvPr>
            <p:ph type="sldNum" sz="quarter" idx="5"/>
          </p:nvPr>
        </p:nvSpPr>
        <p:spPr/>
        <p:txBody>
          <a:bodyPr/>
          <a:lstStyle/>
          <a:p>
            <a:fld id="{37EB250E-425A-DB45-8240-D77280950D89}" type="slidenum">
              <a:rPr lang="en-US" smtClean="0"/>
              <a:t>19</a:t>
            </a:fld>
            <a:endParaRPr lang="en-US"/>
          </a:p>
        </p:txBody>
      </p:sp>
    </p:spTree>
    <p:extLst>
      <p:ext uri="{BB962C8B-B14F-4D97-AF65-F5344CB8AC3E}">
        <p14:creationId xmlns:p14="http://schemas.microsoft.com/office/powerpoint/2010/main" val="215081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has gum in his hair, he trips on a skateboard, and gets his sweater wet. Alexander knows it is a bad day. </a:t>
            </a:r>
          </a:p>
        </p:txBody>
      </p:sp>
      <p:sp>
        <p:nvSpPr>
          <p:cNvPr id="4" name="Slide Number Placeholder 3"/>
          <p:cNvSpPr>
            <a:spLocks noGrp="1"/>
          </p:cNvSpPr>
          <p:nvPr>
            <p:ph type="sldNum" sz="quarter" idx="5"/>
          </p:nvPr>
        </p:nvSpPr>
        <p:spPr/>
        <p:txBody>
          <a:bodyPr/>
          <a:lstStyle/>
          <a:p>
            <a:fld id="{37EB250E-425A-DB45-8240-D77280950D89}" type="slidenum">
              <a:rPr lang="en-US" smtClean="0"/>
              <a:t>2</a:t>
            </a:fld>
            <a:endParaRPr lang="en-US"/>
          </a:p>
        </p:txBody>
      </p:sp>
    </p:spTree>
    <p:extLst>
      <p:ext uri="{BB962C8B-B14F-4D97-AF65-F5344CB8AC3E}">
        <p14:creationId xmlns:p14="http://schemas.microsoft.com/office/powerpoint/2010/main" val="187617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eats breakfast with his brothers. His brothers get a toy in their cereal. Alexander doesn’t get a toy. </a:t>
            </a:r>
          </a:p>
        </p:txBody>
      </p:sp>
      <p:sp>
        <p:nvSpPr>
          <p:cNvPr id="4" name="Slide Number Placeholder 3"/>
          <p:cNvSpPr>
            <a:spLocks noGrp="1"/>
          </p:cNvSpPr>
          <p:nvPr>
            <p:ph type="sldNum" sz="quarter" idx="5"/>
          </p:nvPr>
        </p:nvSpPr>
        <p:spPr/>
        <p:txBody>
          <a:bodyPr/>
          <a:lstStyle/>
          <a:p>
            <a:fld id="{37EB250E-425A-DB45-8240-D77280950D89}" type="slidenum">
              <a:rPr lang="en-US" smtClean="0"/>
              <a:t>3</a:t>
            </a:fld>
            <a:endParaRPr lang="en-US"/>
          </a:p>
        </p:txBody>
      </p:sp>
    </p:spTree>
    <p:extLst>
      <p:ext uri="{BB962C8B-B14F-4D97-AF65-F5344CB8AC3E}">
        <p14:creationId xmlns:p14="http://schemas.microsoft.com/office/powerpoint/2010/main" val="282102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wants to move to Australia. </a:t>
            </a:r>
          </a:p>
        </p:txBody>
      </p:sp>
      <p:sp>
        <p:nvSpPr>
          <p:cNvPr id="4" name="Slide Number Placeholder 3"/>
          <p:cNvSpPr>
            <a:spLocks noGrp="1"/>
          </p:cNvSpPr>
          <p:nvPr>
            <p:ph type="sldNum" sz="quarter" idx="5"/>
          </p:nvPr>
        </p:nvSpPr>
        <p:spPr/>
        <p:txBody>
          <a:bodyPr/>
          <a:lstStyle/>
          <a:p>
            <a:fld id="{37EB250E-425A-DB45-8240-D77280950D89}" type="slidenum">
              <a:rPr lang="en-US" smtClean="0"/>
              <a:t>4</a:t>
            </a:fld>
            <a:endParaRPr lang="en-US"/>
          </a:p>
        </p:txBody>
      </p:sp>
    </p:spTree>
    <p:extLst>
      <p:ext uri="{BB962C8B-B14F-4D97-AF65-F5344CB8AC3E}">
        <p14:creationId xmlns:p14="http://schemas.microsoft.com/office/powerpoint/2010/main" val="16143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rides to school. His friends get to sit next to the windows, but he gets squished in the middle.  Alexander knows it’s a bad day. </a:t>
            </a:r>
          </a:p>
        </p:txBody>
      </p:sp>
      <p:sp>
        <p:nvSpPr>
          <p:cNvPr id="4" name="Slide Number Placeholder 3"/>
          <p:cNvSpPr>
            <a:spLocks noGrp="1"/>
          </p:cNvSpPr>
          <p:nvPr>
            <p:ph type="sldNum" sz="quarter" idx="5"/>
          </p:nvPr>
        </p:nvSpPr>
        <p:spPr/>
        <p:txBody>
          <a:bodyPr/>
          <a:lstStyle/>
          <a:p>
            <a:fld id="{37EB250E-425A-DB45-8240-D77280950D89}" type="slidenum">
              <a:rPr lang="en-US" smtClean="0"/>
              <a:t>5</a:t>
            </a:fld>
            <a:endParaRPr lang="en-US"/>
          </a:p>
        </p:txBody>
      </p:sp>
    </p:spTree>
    <p:extLst>
      <p:ext uri="{BB962C8B-B14F-4D97-AF65-F5344CB8AC3E}">
        <p14:creationId xmlns:p14="http://schemas.microsoft.com/office/powerpoint/2010/main" val="8414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and his friends draw pictures in school. His teacher likes his friend’s picture better. </a:t>
            </a:r>
          </a:p>
        </p:txBody>
      </p:sp>
      <p:sp>
        <p:nvSpPr>
          <p:cNvPr id="4" name="Slide Number Placeholder 3"/>
          <p:cNvSpPr>
            <a:spLocks noGrp="1"/>
          </p:cNvSpPr>
          <p:nvPr>
            <p:ph type="sldNum" sz="quarter" idx="5"/>
          </p:nvPr>
        </p:nvSpPr>
        <p:spPr/>
        <p:txBody>
          <a:bodyPr/>
          <a:lstStyle/>
          <a:p>
            <a:fld id="{37EB250E-425A-DB45-8240-D77280950D89}" type="slidenum">
              <a:rPr lang="en-US" smtClean="0"/>
              <a:t>6</a:t>
            </a:fld>
            <a:endParaRPr lang="en-US"/>
          </a:p>
        </p:txBody>
      </p:sp>
    </p:spTree>
    <p:extLst>
      <p:ext uri="{BB962C8B-B14F-4D97-AF65-F5344CB8AC3E}">
        <p14:creationId xmlns:p14="http://schemas.microsoft.com/office/powerpoint/2010/main" val="281974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Alexander’s teacher says he is too loud. He knows it’s a bad day. </a:t>
            </a:r>
          </a:p>
        </p:txBody>
      </p:sp>
      <p:sp>
        <p:nvSpPr>
          <p:cNvPr id="4" name="Slide Number Placeholder 3"/>
          <p:cNvSpPr>
            <a:spLocks noGrp="1"/>
          </p:cNvSpPr>
          <p:nvPr>
            <p:ph type="sldNum" sz="quarter" idx="5"/>
          </p:nvPr>
        </p:nvSpPr>
        <p:spPr/>
        <p:txBody>
          <a:bodyPr/>
          <a:lstStyle/>
          <a:p>
            <a:fld id="{37EB250E-425A-DB45-8240-D77280950D89}" type="slidenum">
              <a:rPr lang="en-US" smtClean="0"/>
              <a:t>7</a:t>
            </a:fld>
            <a:endParaRPr lang="en-US"/>
          </a:p>
        </p:txBody>
      </p:sp>
    </p:spTree>
    <p:extLst>
      <p:ext uri="{BB962C8B-B14F-4D97-AF65-F5344CB8AC3E}">
        <p14:creationId xmlns:p14="http://schemas.microsoft.com/office/powerpoint/2010/main" val="229847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Alexander's friend is not nice to him. He is not nice to his friend. Alexander is angry. </a:t>
            </a:r>
          </a:p>
        </p:txBody>
      </p:sp>
      <p:sp>
        <p:nvSpPr>
          <p:cNvPr id="4" name="Slide Number Placeholder 3"/>
          <p:cNvSpPr>
            <a:spLocks noGrp="1"/>
          </p:cNvSpPr>
          <p:nvPr>
            <p:ph type="sldNum" sz="quarter" idx="5"/>
          </p:nvPr>
        </p:nvSpPr>
        <p:spPr/>
        <p:txBody>
          <a:bodyPr/>
          <a:lstStyle/>
          <a:p>
            <a:fld id="{37EB250E-425A-DB45-8240-D77280950D89}" type="slidenum">
              <a:rPr lang="en-US" smtClean="0"/>
              <a:t>8</a:t>
            </a:fld>
            <a:endParaRPr lang="en-US"/>
          </a:p>
        </p:txBody>
      </p:sp>
    </p:spTree>
    <p:extLst>
      <p:ext uri="{BB962C8B-B14F-4D97-AF65-F5344CB8AC3E}">
        <p14:creationId xmlns:p14="http://schemas.microsoft.com/office/powerpoint/2010/main" val="105270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Alexander goes to lunch with his friends. His friends have yummy desserts. He does not have any dessert. It is a bad day. </a:t>
            </a:r>
          </a:p>
        </p:txBody>
      </p:sp>
      <p:sp>
        <p:nvSpPr>
          <p:cNvPr id="4" name="Slide Number Placeholder 3"/>
          <p:cNvSpPr>
            <a:spLocks noGrp="1"/>
          </p:cNvSpPr>
          <p:nvPr>
            <p:ph type="sldNum" sz="quarter" idx="5"/>
          </p:nvPr>
        </p:nvSpPr>
        <p:spPr/>
        <p:txBody>
          <a:bodyPr/>
          <a:lstStyle/>
          <a:p>
            <a:fld id="{37EB250E-425A-DB45-8240-D77280950D89}" type="slidenum">
              <a:rPr lang="en-US" smtClean="0"/>
              <a:t>9</a:t>
            </a:fld>
            <a:endParaRPr lang="en-US"/>
          </a:p>
        </p:txBody>
      </p:sp>
    </p:spTree>
    <p:extLst>
      <p:ext uri="{BB962C8B-B14F-4D97-AF65-F5344CB8AC3E}">
        <p14:creationId xmlns:p14="http://schemas.microsoft.com/office/powerpoint/2010/main" val="412030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9482F4-FD74-0245-B6E3-2D184209B42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254457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482F4-FD74-0245-B6E3-2D184209B42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216838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482F4-FD74-0245-B6E3-2D184209B42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68621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482F4-FD74-0245-B6E3-2D184209B42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281466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482F4-FD74-0245-B6E3-2D184209B42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279779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9482F4-FD74-0245-B6E3-2D184209B42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11141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9482F4-FD74-0245-B6E3-2D184209B421}"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92603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482F4-FD74-0245-B6E3-2D184209B421}"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33405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482F4-FD74-0245-B6E3-2D184209B421}"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326703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9482F4-FD74-0245-B6E3-2D184209B42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109099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9482F4-FD74-0245-B6E3-2D184209B42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2C095-9BD1-F745-A195-8DBA577610DB}" type="slidenum">
              <a:rPr lang="en-US" smtClean="0"/>
              <a:t>‹#›</a:t>
            </a:fld>
            <a:endParaRPr lang="en-US"/>
          </a:p>
        </p:txBody>
      </p:sp>
    </p:spTree>
    <p:extLst>
      <p:ext uri="{BB962C8B-B14F-4D97-AF65-F5344CB8AC3E}">
        <p14:creationId xmlns:p14="http://schemas.microsoft.com/office/powerpoint/2010/main" val="5327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482F4-FD74-0245-B6E3-2D184209B421}"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2C095-9BD1-F745-A195-8DBA577610DB}" type="slidenum">
              <a:rPr lang="en-US" smtClean="0"/>
              <a:t>‹#›</a:t>
            </a:fld>
            <a:endParaRPr lang="en-US"/>
          </a:p>
        </p:txBody>
      </p:sp>
    </p:spTree>
    <p:extLst>
      <p:ext uri="{BB962C8B-B14F-4D97-AF65-F5344CB8AC3E}">
        <p14:creationId xmlns:p14="http://schemas.microsoft.com/office/powerpoint/2010/main" val="1618175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8.wdp"/><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microsoft.com/office/2007/relationships/hdphoto" Target="../media/hdphoto9.wdp"/><Relationship Id="rId5" Type="http://schemas.openxmlformats.org/officeDocument/2006/relationships/image" Target="../media/image1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5.m4a"/><Relationship Id="rId1" Type="http://schemas.microsoft.com/office/2007/relationships/media" Target="../media/media15.m4a"/><Relationship Id="rId6" Type="http://schemas.microsoft.com/office/2007/relationships/hdphoto" Target="../media/hdphoto10.wdp"/><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microsoft.com/office/2007/relationships/hdphoto" Target="../media/hdphoto11.wdp"/><Relationship Id="rId5" Type="http://schemas.openxmlformats.org/officeDocument/2006/relationships/image" Target="../media/image2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microsoft.com/office/2007/relationships/hdphoto" Target="../media/hdphoto12.wdp"/><Relationship Id="rId5" Type="http://schemas.openxmlformats.org/officeDocument/2006/relationships/image" Target="../media/image2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9.m4a"/><Relationship Id="rId1" Type="http://schemas.microsoft.com/office/2007/relationships/media" Target="../media/media19.m4a"/><Relationship Id="rId6" Type="http://schemas.microsoft.com/office/2007/relationships/hdphoto" Target="../media/hdphoto13.wdp"/><Relationship Id="rId5" Type="http://schemas.openxmlformats.org/officeDocument/2006/relationships/image" Target="../media/image2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slideLayout" Target="../slideLayouts/slideLayout7.xml"/><Relationship Id="rId7" Type="http://schemas.openxmlformats.org/officeDocument/2006/relationships/customXml" Target="../ink/ink1.xml"/><Relationship Id="rId17" Type="http://schemas.openxmlformats.org/officeDocument/2006/relationships/image" Target="../media/image2.png"/><Relationship Id="rId2" Type="http://schemas.openxmlformats.org/officeDocument/2006/relationships/audio" Target="../media/media7.m4a"/><Relationship Id="rId16" Type="http://schemas.openxmlformats.org/officeDocument/2006/relationships/image" Target="../media/image15.png"/><Relationship Id="rId1" Type="http://schemas.microsoft.com/office/2007/relationships/media" Target="../media/media7.m4a"/><Relationship Id="rId6" Type="http://schemas.microsoft.com/office/2007/relationships/hdphoto" Target="../media/hdphoto4.wdp"/><Relationship Id="rId11" Type="http://schemas.openxmlformats.org/officeDocument/2006/relationships/customXml" Target="../ink/ink3.xml"/><Relationship Id="rId5" Type="http://schemas.openxmlformats.org/officeDocument/2006/relationships/image" Target="../media/image9.png"/><Relationship Id="rId15" Type="http://schemas.openxmlformats.org/officeDocument/2006/relationships/customXml" Target="../ink/ink4.xml"/><Relationship Id="rId10" Type="http://schemas.openxmlformats.org/officeDocument/2006/relationships/image" Target="../media/image12.png"/><Relationship Id="rId4" Type="http://schemas.openxmlformats.org/officeDocument/2006/relationships/notesSlide" Target="../notesSlides/notesSlide7.xml"/><Relationship Id="rId9" Type="http://schemas.openxmlformats.org/officeDocument/2006/relationships/customXml" Target="../ink/ink2.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104241-E854-BB46-806D-98FBA5441899}"/>
              </a:ext>
            </a:extLst>
          </p:cNvPr>
          <p:cNvSpPr>
            <a:spLocks noGrp="1"/>
          </p:cNvSpPr>
          <p:nvPr>
            <p:ph type="subTitle" idx="1"/>
          </p:nvPr>
        </p:nvSpPr>
        <p:spPr>
          <a:xfrm>
            <a:off x="1483395" y="5943178"/>
            <a:ext cx="9163757" cy="450447"/>
          </a:xfrm>
        </p:spPr>
        <p:txBody>
          <a:bodyPr anchor="ctr">
            <a:noAutofit/>
          </a:bodyPr>
          <a:lstStyle/>
          <a:p>
            <a:r>
              <a:rPr lang="en-US" dirty="0">
                <a:solidFill>
                  <a:srgbClr val="FFFF00"/>
                </a:solidFill>
              </a:rPr>
              <a:t>Adapted from the original text, Alexander and the Terrible, Horrible, No Good, Very Bad Day, by Judith </a:t>
            </a:r>
            <a:r>
              <a:rPr lang="en-US" dirty="0" err="1">
                <a:solidFill>
                  <a:srgbClr val="FFFF00"/>
                </a:solidFill>
              </a:rPr>
              <a:t>Viorst</a:t>
            </a:r>
            <a:r>
              <a:rPr lang="en-US" dirty="0">
                <a:solidFill>
                  <a:srgbClr val="FFFF00"/>
                </a:solidFill>
              </a:rPr>
              <a:t>. </a:t>
            </a:r>
          </a:p>
        </p:txBody>
      </p:sp>
      <p:pic>
        <p:nvPicPr>
          <p:cNvPr id="1026" name="Picture 2" descr="Alexander and the Terrible, Horrible, No Good, Very Bad Day book cover">
            <a:extLst>
              <a:ext uri="{FF2B5EF4-FFF2-40B4-BE49-F238E27FC236}">
                <a16:creationId xmlns:a16="http://schemas.microsoft.com/office/drawing/2014/main" id="{5FE6BAB1-7F86-3A49-A384-CC2AA750D2D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21946" y="626962"/>
            <a:ext cx="5968054" cy="4580483"/>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1, 2021 at 5:21:51 PM" descr="Adapted from the original text, Alexander and the Terrible, Horrible, No Good, Very Bad Day, by Judith Viorst. &#10;">
            <a:hlinkClick r:id="" action="ppaction://media"/>
            <a:extLst>
              <a:ext uri="{FF2B5EF4-FFF2-40B4-BE49-F238E27FC236}">
                <a16:creationId xmlns:a16="http://schemas.microsoft.com/office/drawing/2014/main" id="{D5988549-AD92-774B-B96D-C6B413953E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9999" y="6068589"/>
            <a:ext cx="601663" cy="601663"/>
          </a:xfrm>
          <a:prstGeom prst="rect">
            <a:avLst/>
          </a:prstGeom>
        </p:spPr>
      </p:pic>
    </p:spTree>
    <p:extLst>
      <p:ext uri="{BB962C8B-B14F-4D97-AF65-F5344CB8AC3E}">
        <p14:creationId xmlns:p14="http://schemas.microsoft.com/office/powerpoint/2010/main" val="313217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 smiling Tooth picture with lips ">
            <a:extLst>
              <a:ext uri="{FF2B5EF4-FFF2-40B4-BE49-F238E27FC236}">
                <a16:creationId xmlns:a16="http://schemas.microsoft.com/office/drawing/2014/main" id="{610FADAF-25FB-7140-B46D-E00F2C384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284908"/>
            <a:ext cx="4927600" cy="287764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32:25 PM" descr="Alexander has to go to the dentist after school. He has a cavity and needs to get it fixed. He wants to move to Australia. ">
            <a:hlinkClick r:id="" action="ppaction://media"/>
            <a:extLst>
              <a:ext uri="{FF2B5EF4-FFF2-40B4-BE49-F238E27FC236}">
                <a16:creationId xmlns:a16="http://schemas.microsoft.com/office/drawing/2014/main" id="{FEE71218-BAF8-A044-8B0C-B48F315378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3137" y="5808663"/>
            <a:ext cx="812800" cy="812800"/>
          </a:xfrm>
          <a:prstGeom prst="rect">
            <a:avLst/>
          </a:prstGeom>
        </p:spPr>
      </p:pic>
    </p:spTree>
    <p:extLst>
      <p:ext uri="{BB962C8B-B14F-4D97-AF65-F5344CB8AC3E}">
        <p14:creationId xmlns:p14="http://schemas.microsoft.com/office/powerpoint/2010/main" val="39239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84" fill="hold"/>
                                        <p:tgtEl>
                                          <p:spTgt spid="2"/>
                                        </p:tgtEl>
                                      </p:cBhvr>
                                    </p:cmd>
                                  </p:childTnLst>
                                  <p:subTnLst>
                                    <p:animClr clrSpc="rgb" dir="cw">
                                      <p:cBhvr override="childStyle">
                                        <p:cTn dur="1" fill="hold" display="0" masterRel="nextClick" afterEffect="1"/>
                                        <p:tgtEl>
                                          <p:spTgt spid="2"/>
                                        </p:tgtEl>
                                        <p:attrNameLst>
                                          <p:attrName>ppt_c</p:attrName>
                                        </p:attrNameLst>
                                      </p:cBhvr>
                                      <p:to>
                                        <a:schemeClr val="bg1"/>
                                      </p:to>
                                    </p:animClr>
                                  </p:subTnLst>
                                </p:cTn>
                              </p:par>
                              <p:par>
                                <p:cTn id="7" presetID="35" presetClass="emph" presetSubtype="0" fill="hold" nodeType="withEffect">
                                  <p:stCondLst>
                                    <p:cond delay="1500"/>
                                  </p:stCondLst>
                                  <p:childTnLst>
                                    <p:anim calcmode="discrete" valueType="str">
                                      <p:cBhvr>
                                        <p:cTn id="8" dur="2000" fill="hold"/>
                                        <p:tgtEl>
                                          <p:spTgt spid="92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oy in mud">
            <a:extLst>
              <a:ext uri="{FF2B5EF4-FFF2-40B4-BE49-F238E27FC236}">
                <a16:creationId xmlns:a16="http://schemas.microsoft.com/office/drawing/2014/main" id="{2782F218-C261-784E-8B32-D09EB9A8CFF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8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33:09 PM" descr="Then the elevator door closes on Alexander’s foot. His brother pushes him in the mud and teases him for crying. &#10;">
            <a:hlinkClick r:id="" action="ppaction://media"/>
            <a:extLst>
              <a:ext uri="{FF2B5EF4-FFF2-40B4-BE49-F238E27FC236}">
                <a16:creationId xmlns:a16="http://schemas.microsoft.com/office/drawing/2014/main" id="{3F03C68F-7557-EE4E-A9C0-509DA13F264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90250" y="5765800"/>
            <a:ext cx="812800" cy="812800"/>
          </a:xfrm>
          <a:prstGeom prst="rect">
            <a:avLst/>
          </a:prstGeom>
        </p:spPr>
      </p:pic>
    </p:spTree>
    <p:extLst>
      <p:ext uri="{BB962C8B-B14F-4D97-AF65-F5344CB8AC3E}">
        <p14:creationId xmlns:p14="http://schemas.microsoft.com/office/powerpoint/2010/main" val="1919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42"/>
                                        </p:tgtEl>
                                        <p:attrNameLst>
                                          <p:attrName>r</p:attrName>
                                        </p:attrNameLst>
                                      </p:cBhvr>
                                    </p:animRot>
                                    <p:animRot by="-240000">
                                      <p:cBhvr>
                                        <p:cTn id="11" dur="200" fill="hold">
                                          <p:stCondLst>
                                            <p:cond delay="200"/>
                                          </p:stCondLst>
                                        </p:cTn>
                                        <p:tgtEl>
                                          <p:spTgt spid="10242"/>
                                        </p:tgtEl>
                                        <p:attrNameLst>
                                          <p:attrName>r</p:attrName>
                                        </p:attrNameLst>
                                      </p:cBhvr>
                                    </p:animRot>
                                    <p:animRot by="240000">
                                      <p:cBhvr>
                                        <p:cTn id="12" dur="200" fill="hold">
                                          <p:stCondLst>
                                            <p:cond delay="400"/>
                                          </p:stCondLst>
                                        </p:cTn>
                                        <p:tgtEl>
                                          <p:spTgt spid="10242"/>
                                        </p:tgtEl>
                                        <p:attrNameLst>
                                          <p:attrName>r</p:attrName>
                                        </p:attrNameLst>
                                      </p:cBhvr>
                                    </p:animRot>
                                    <p:animRot by="-240000">
                                      <p:cBhvr>
                                        <p:cTn id="13" dur="200" fill="hold">
                                          <p:stCondLst>
                                            <p:cond delay="600"/>
                                          </p:stCondLst>
                                        </p:cTn>
                                        <p:tgtEl>
                                          <p:spTgt spid="10242"/>
                                        </p:tgtEl>
                                        <p:attrNameLst>
                                          <p:attrName>r</p:attrName>
                                        </p:attrNameLst>
                                      </p:cBhvr>
                                    </p:animRot>
                                    <p:animRot by="120000">
                                      <p:cBhvr>
                                        <p:cTn id="14" dur="200" fill="hold">
                                          <p:stCondLst>
                                            <p:cond delay="8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gry face image">
            <a:extLst>
              <a:ext uri="{FF2B5EF4-FFF2-40B4-BE49-F238E27FC236}">
                <a16:creationId xmlns:a16="http://schemas.microsoft.com/office/drawing/2014/main" id="{0AF70CE7-67F1-D641-92A2-5488AF87959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023" b="96347" l="4110" r="95434">
                        <a14:foregroundMark x1="11872" y1="68950" x2="4110" y2="52511"/>
                        <a14:foregroundMark x1="4110" y1="52511" x2="11416" y2="34247"/>
                        <a14:foregroundMark x1="11416" y1="34247" x2="27397" y2="22831"/>
                        <a14:foregroundMark x1="27397" y1="22831" x2="47032" y2="18265"/>
                        <a14:foregroundMark x1="47032" y1="18265" x2="72603" y2="24201"/>
                        <a14:foregroundMark x1="72603" y1="24201" x2="83105" y2="58904"/>
                        <a14:foregroundMark x1="34247" y1="5936" x2="51598" y2="5479"/>
                        <a14:foregroundMark x1="51598" y1="5479" x2="53425" y2="5479"/>
                        <a14:foregroundMark x1="85845" y1="35160" x2="89041" y2="52968"/>
                        <a14:foregroundMark x1="89041" y1="52968" x2="81279" y2="69863"/>
                        <a14:foregroundMark x1="81279" y1="69863" x2="64840" y2="81279"/>
                        <a14:foregroundMark x1="64840" y1="81279" x2="41553" y2="84475"/>
                        <a14:foregroundMark x1="41553" y1="84475" x2="22831" y2="78082"/>
                        <a14:foregroundMark x1="22831" y1="78082" x2="16895" y2="54338"/>
                        <a14:foregroundMark x1="16895" y1="54338" x2="37900" y2="36073"/>
                        <a14:foregroundMark x1="37900" y1="36073" x2="57078" y2="31963"/>
                        <a14:foregroundMark x1="57078" y1="31963" x2="78082" y2="40639"/>
                        <a14:foregroundMark x1="78082" y1="40639" x2="88128" y2="35616"/>
                        <a14:foregroundMark x1="93607" y1="36986" x2="87671" y2="71233"/>
                        <a14:foregroundMark x1="87671" y1="71233" x2="73059" y2="84932"/>
                        <a14:foregroundMark x1="73059" y1="84932" x2="51598" y2="90868"/>
                        <a14:foregroundMark x1="51598" y1="90868" x2="21461" y2="82192"/>
                        <a14:foregroundMark x1="40183" y1="73059" x2="57078" y2="71689"/>
                        <a14:foregroundMark x1="57078" y1="71689" x2="58904" y2="71689"/>
                        <a14:foregroundMark x1="68037" y1="48402" x2="52511" y2="51598"/>
                        <a14:foregroundMark x1="30137" y1="50685" x2="21461" y2="53425"/>
                        <a14:foregroundMark x1="40183" y1="57991" x2="29224" y2="44292"/>
                        <a14:foregroundMark x1="29224" y1="44292" x2="27397" y2="45205"/>
                        <a14:foregroundMark x1="33333" y1="91781" x2="50685" y2="94064"/>
                        <a14:foregroundMark x1="50685" y1="94064" x2="68950" y2="91324"/>
                        <a14:foregroundMark x1="68950" y1="91324" x2="71689" y2="90411"/>
                        <a14:foregroundMark x1="92237" y1="58904" x2="95434" y2="37900"/>
                        <a14:foregroundMark x1="62100" y1="95434" x2="36530" y2="96347"/>
                      </a14:backgroundRemoval>
                    </a14:imgEffect>
                  </a14:imgLayer>
                </a14:imgProps>
              </a:ext>
            </a:extLst>
          </a:blip>
          <a:stretch>
            <a:fillRect/>
          </a:stretch>
        </p:blipFill>
        <p:spPr>
          <a:xfrm>
            <a:off x="4705350" y="2038350"/>
            <a:ext cx="2781300" cy="2781300"/>
          </a:xfrm>
          <a:prstGeom prst="rect">
            <a:avLst/>
          </a:prstGeom>
        </p:spPr>
      </p:pic>
      <p:pic>
        <p:nvPicPr>
          <p:cNvPr id="3" name="Audio Recording May 21, 2021 at 5:34:42 PM" descr="Alexander is muddy and not being very nice. His mother is angry with him. It is a bad day. &#10;">
            <a:hlinkClick r:id="" action="ppaction://media"/>
            <a:extLst>
              <a:ext uri="{FF2B5EF4-FFF2-40B4-BE49-F238E27FC236}">
                <a16:creationId xmlns:a16="http://schemas.microsoft.com/office/drawing/2014/main" id="{5D5E3E87-0122-A94C-B268-50827917A04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90262" y="6002337"/>
            <a:ext cx="812800" cy="812800"/>
          </a:xfrm>
          <a:prstGeom prst="rect">
            <a:avLst/>
          </a:prstGeom>
        </p:spPr>
      </p:pic>
    </p:spTree>
    <p:extLst>
      <p:ext uri="{BB962C8B-B14F-4D97-AF65-F5344CB8AC3E}">
        <p14:creationId xmlns:p14="http://schemas.microsoft.com/office/powerpoint/2010/main" val="249956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12" fill="hold"/>
                                        <p:tgtEl>
                                          <p:spTgt spid="3"/>
                                        </p:tgtEl>
                                      </p:cBhvr>
                                    </p:cmd>
                                  </p:childTnLst>
                                </p:cTn>
                              </p:par>
                              <p:par>
                                <p:cTn id="7" presetID="6" presetClass="emph" presetSubtype="0" fill="hold" nodeType="withEffect">
                                  <p:stCondLst>
                                    <p:cond delay="1500"/>
                                  </p:stCondLst>
                                  <p:childTnLst>
                                    <p:animScale>
                                      <p:cBhvr>
                                        <p:cTn id="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White canvas sneaker">
            <a:extLst>
              <a:ext uri="{FF2B5EF4-FFF2-40B4-BE49-F238E27FC236}">
                <a16:creationId xmlns:a16="http://schemas.microsoft.com/office/drawing/2014/main" id="{2B1B1531-D474-C340-A5FD-98B144CA0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685800"/>
            <a:ext cx="6419850" cy="481488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May 21, 2021 at 5:35:37 PM" descr="His mother takes them to the shoe store. Alexander’s brothers get cool new shoes. Alexander gets plain white. He does not like his new shoes. &#10;">
            <a:hlinkClick r:id="" action="ppaction://media"/>
            <a:extLst>
              <a:ext uri="{FF2B5EF4-FFF2-40B4-BE49-F238E27FC236}">
                <a16:creationId xmlns:a16="http://schemas.microsoft.com/office/drawing/2014/main" id="{CA9A1B72-FABC-F74A-B04B-F591874725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79112" y="5851526"/>
            <a:ext cx="812800" cy="812800"/>
          </a:xfrm>
          <a:prstGeom prst="rect">
            <a:avLst/>
          </a:prstGeom>
        </p:spPr>
      </p:pic>
    </p:spTree>
    <p:extLst>
      <p:ext uri="{BB962C8B-B14F-4D97-AF65-F5344CB8AC3E}">
        <p14:creationId xmlns:p14="http://schemas.microsoft.com/office/powerpoint/2010/main" val="319193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76" fill="hold"/>
                                        <p:tgtEl>
                                          <p:spTgt spid="5"/>
                                        </p:tgtEl>
                                      </p:cBhvr>
                                    </p:cmd>
                                  </p:childTnLst>
                                </p:cTn>
                              </p:par>
                              <p:par>
                                <p:cTn id="7" presetID="8" presetClass="emph" presetSubtype="0" fill="hold" nodeType="withEffect">
                                  <p:stCondLst>
                                    <p:cond delay="2000"/>
                                  </p:stCondLst>
                                  <p:childTnLst>
                                    <p:animRot by="21600000">
                                      <p:cBhvr>
                                        <p:cTn id="8" dur="2000" fill="hold"/>
                                        <p:tgtEl>
                                          <p:spTgt spid="122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pilled Orange Juice">
            <a:extLst>
              <a:ext uri="{FF2B5EF4-FFF2-40B4-BE49-F238E27FC236}">
                <a16:creationId xmlns:a16="http://schemas.microsoft.com/office/drawing/2014/main" id="{69835A62-D3E2-DD42-8C96-10664B6237A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711" b="89724" l="5370" r="89970">
                        <a14:foregroundMark x1="70719" y1="44434" x2="68490" y2="37298"/>
                        <a14:foregroundMark x1="68490" y1="37298" x2="41135" y2="15033"/>
                        <a14:foregroundMark x1="41135" y1="15033" x2="20871" y2="5519"/>
                        <a14:foregroundMark x1="20871" y1="5519" x2="11651" y2="8944"/>
                        <a14:foregroundMark x1="11651" y1="8944" x2="6788" y2="17412"/>
                        <a14:foregroundMark x1="6788" y1="17412" x2="8713" y2="26927"/>
                        <a14:foregroundMark x1="8713" y1="26927" x2="15400" y2="37012"/>
                        <a14:foregroundMark x1="15400" y1="37012" x2="39007" y2="52236"/>
                        <a14:foregroundMark x1="39007" y1="52236" x2="48227" y2="55756"/>
                        <a14:foregroundMark x1="48227" y1="55756" x2="59169" y2="50523"/>
                        <a14:foregroundMark x1="59169" y1="50523" x2="66363" y2="44529"/>
                        <a14:foregroundMark x1="66363" y1="44529" x2="69909" y2="43102"/>
                        <a14:foregroundMark x1="63830" y1="40723" x2="40122" y2="17222"/>
                        <a14:foregroundMark x1="40122" y1="17222" x2="31611" y2="11798"/>
                        <a14:foregroundMark x1="31611" y1="11798" x2="16616" y2="10561"/>
                        <a14:foregroundMark x1="16616" y1="10561" x2="12462" y2="20171"/>
                        <a14:foregroundMark x1="12462" y1="20171" x2="19048" y2="30447"/>
                        <a14:foregroundMark x1="19048" y1="30447" x2="56738" y2="41389"/>
                        <a14:foregroundMark x1="56738" y1="41389" x2="63526" y2="35775"/>
                        <a14:foregroundMark x1="63526" y1="35775" x2="62817" y2="34443"/>
                        <a14:foregroundMark x1="50456" y1="32445" x2="45491" y2="23311"/>
                        <a14:foregroundMark x1="45491" y1="23311" x2="39210" y2="19029"/>
                        <a14:foregroundMark x1="39210" y1="19029" x2="22796" y2="14272"/>
                        <a14:foregroundMark x1="22796" y1="14272" x2="16109" y2="17507"/>
                        <a14:foregroundMark x1="16109" y1="17507" x2="20263" y2="27212"/>
                        <a14:foregroundMark x1="20263" y1="27212" x2="43668" y2="34919"/>
                        <a14:foregroundMark x1="43668" y1="34919" x2="50861" y2="32445"/>
                        <a14:foregroundMark x1="50861" y1="32445" x2="50963" y2="26832"/>
                        <a14:foregroundMark x1="58865" y1="31684" x2="66261" y2="32731"/>
                        <a14:foregroundMark x1="66261" y1="32731" x2="71327" y2="38440"/>
                        <a14:foregroundMark x1="71327" y1="38440" x2="72728" y2="41380"/>
                        <a14:foregroundMark x1="72442" y1="41104" x2="69504" y2="34634"/>
                        <a14:foregroundMark x1="69504" y1="34634" x2="62107" y2="31684"/>
                        <a14:foregroundMark x1="62107" y1="31684" x2="61094" y2="31684"/>
                        <a14:foregroundMark x1="62817" y1="32255" x2="65755" y2="32255"/>
                        <a14:foregroundMark x1="66565" y1="32445" x2="64640" y2="31874"/>
                        <a14:foregroundMark x1="34448" y1="8849" x2="19959" y2="2759"/>
                        <a14:foregroundMark x1="19959" y1="2759" x2="12766" y2="5138"/>
                        <a14:foregroundMark x1="12766" y1="5138" x2="7700" y2="10942"/>
                        <a14:foregroundMark x1="7700" y1="10942" x2="5370" y2="19220"/>
                        <a14:foregroundMark x1="5370" y1="19220" x2="7194" y2="24833"/>
                        <a14:foregroundMark x1="13576" y1="6660" x2="20567" y2="3711"/>
                        <a14:foregroundMark x1="20567" y1="3711" x2="27558" y2="6280"/>
                        <a14:backgroundMark x1="73455" y1="41389" x2="73050" y2="68316"/>
                        <a14:backgroundMark x1="73050" y1="68316" x2="82371" y2="80304"/>
                        <a14:backgroundMark x1="82371" y1="80304" x2="96251" y2="88582"/>
                        <a14:backgroundMark x1="96251" y1="88582" x2="94529" y2="46622"/>
                        <a14:backgroundMark x1="94529" y1="46622" x2="79635" y2="35109"/>
                        <a14:backgroundMark x1="79635" y1="35109" x2="73455" y2="44148"/>
                      </a14:backgroundRemoval>
                    </a14:imgEffect>
                  </a14:imgLayer>
                </a14:imgProps>
              </a:ext>
              <a:ext uri="{28A0092B-C50C-407E-A947-70E740481C1C}">
                <a14:useLocalDpi xmlns:a14="http://schemas.microsoft.com/office/drawing/2010/main" val="0"/>
              </a:ext>
            </a:extLst>
          </a:blip>
          <a:srcRect/>
          <a:stretch>
            <a:fillRect/>
          </a:stretch>
        </p:blipFill>
        <p:spPr bwMode="auto">
          <a:xfrm>
            <a:off x="4214497" y="1517650"/>
            <a:ext cx="3589975" cy="38227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36:52 PM" descr="Alexander goes to his dads office and makes a mess. His dad is upset. It is a bad day. &#10;">
            <a:hlinkClick r:id="" action="ppaction://media"/>
            <a:extLst>
              <a:ext uri="{FF2B5EF4-FFF2-40B4-BE49-F238E27FC236}">
                <a16:creationId xmlns:a16="http://schemas.microsoft.com/office/drawing/2014/main" id="{1CD4089A-9809-1A41-93E0-F554FEF10BA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47387" y="5894388"/>
            <a:ext cx="812800" cy="812800"/>
          </a:xfrm>
          <a:prstGeom prst="rect">
            <a:avLst/>
          </a:prstGeom>
        </p:spPr>
      </p:pic>
    </p:spTree>
    <p:extLst>
      <p:ext uri="{BB962C8B-B14F-4D97-AF65-F5344CB8AC3E}">
        <p14:creationId xmlns:p14="http://schemas.microsoft.com/office/powerpoint/2010/main" val="59830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3314"/>
                                        </p:tgtEl>
                                        <p:attrNameLst>
                                          <p:attrName>r</p:attrName>
                                        </p:attrNameLst>
                                      </p:cBhvr>
                                    </p:animRot>
                                    <p:animRot by="-240000">
                                      <p:cBhvr>
                                        <p:cTn id="11" dur="200" fill="hold">
                                          <p:stCondLst>
                                            <p:cond delay="200"/>
                                          </p:stCondLst>
                                        </p:cTn>
                                        <p:tgtEl>
                                          <p:spTgt spid="13314"/>
                                        </p:tgtEl>
                                        <p:attrNameLst>
                                          <p:attrName>r</p:attrName>
                                        </p:attrNameLst>
                                      </p:cBhvr>
                                    </p:animRot>
                                    <p:animRot by="240000">
                                      <p:cBhvr>
                                        <p:cTn id="12" dur="200" fill="hold">
                                          <p:stCondLst>
                                            <p:cond delay="400"/>
                                          </p:stCondLst>
                                        </p:cTn>
                                        <p:tgtEl>
                                          <p:spTgt spid="13314"/>
                                        </p:tgtEl>
                                        <p:attrNameLst>
                                          <p:attrName>r</p:attrName>
                                        </p:attrNameLst>
                                      </p:cBhvr>
                                    </p:animRot>
                                    <p:animRot by="-240000">
                                      <p:cBhvr>
                                        <p:cTn id="13" dur="200" fill="hold">
                                          <p:stCondLst>
                                            <p:cond delay="600"/>
                                          </p:stCondLst>
                                        </p:cTn>
                                        <p:tgtEl>
                                          <p:spTgt spid="13314"/>
                                        </p:tgtEl>
                                        <p:attrNameLst>
                                          <p:attrName>r</p:attrName>
                                        </p:attrNameLst>
                                      </p:cBhvr>
                                    </p:animRot>
                                    <p:animRot by="120000">
                                      <p:cBhvr>
                                        <p:cTn id="14" dur="200" fill="hold">
                                          <p:stCondLst>
                                            <p:cond delay="800"/>
                                          </p:stCondLst>
                                        </p:cTn>
                                        <p:tgtEl>
                                          <p:spTgt spid="133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Lima Beans">
            <a:extLst>
              <a:ext uri="{FF2B5EF4-FFF2-40B4-BE49-F238E27FC236}">
                <a16:creationId xmlns:a16="http://schemas.microsoft.com/office/drawing/2014/main" id="{E8E3BCC0-FBFE-8A45-93DA-02970E8877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9625" y1="51250" x2="42000" y2="81750"/>
                        <a14:foregroundMark x1="60500" y1="42500" x2="85000" y2="55250"/>
                        <a14:foregroundMark x1="64875" y1="15375" x2="75250" y2="35125"/>
                        <a14:foregroundMark x1="47500" y1="16500" x2="45750" y2="45500"/>
                        <a14:backgroundMark x1="46000" y1="50500" x2="55250" y2="43125"/>
                        <a14:backgroundMark x1="55250" y1="43125" x2="57875" y2="39375"/>
                        <a14:backgroundMark x1="60250" y1="31500" x2="70250" y2="37375"/>
                        <a14:backgroundMark x1="70250" y1="37375" x2="77625" y2="39125"/>
                        <a14:backgroundMark x1="37750" y1="39125" x2="37750" y2="39125"/>
                        <a14:backgroundMark x1="38875" y1="45750" x2="38875" y2="45750"/>
                      </a14:backgroundRemoval>
                    </a14:imgEffect>
                  </a14:imgLayer>
                </a14:imgProps>
              </a:ext>
              <a:ext uri="{28A0092B-C50C-407E-A947-70E740481C1C}">
                <a14:useLocalDpi xmlns:a14="http://schemas.microsoft.com/office/drawing/2010/main" val="0"/>
              </a:ext>
            </a:extLst>
          </a:blip>
          <a:srcRect/>
          <a:stretch>
            <a:fillRect/>
          </a:stretch>
        </p:blipFill>
        <p:spPr bwMode="auto">
          <a:xfrm>
            <a:off x="3327400" y="1231900"/>
            <a:ext cx="43942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37:56 PM" descr="Alexander’s family makes lima beans for dinner. He does not like lima beans. Then they watch tv with kissing. Alexander does not like kissing. Yuck!&#10;">
            <a:hlinkClick r:id="" action="ppaction://media"/>
            <a:extLst>
              <a:ext uri="{FF2B5EF4-FFF2-40B4-BE49-F238E27FC236}">
                <a16:creationId xmlns:a16="http://schemas.microsoft.com/office/drawing/2014/main" id="{78232E05-7C22-5142-AAFD-70EECFF15F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33113" y="5794375"/>
            <a:ext cx="812800" cy="812800"/>
          </a:xfrm>
          <a:prstGeom prst="rect">
            <a:avLst/>
          </a:prstGeom>
        </p:spPr>
      </p:pic>
    </p:spTree>
    <p:extLst>
      <p:ext uri="{BB962C8B-B14F-4D97-AF65-F5344CB8AC3E}">
        <p14:creationId xmlns:p14="http://schemas.microsoft.com/office/powerpoint/2010/main" val="12649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04" fill="hold"/>
                                        <p:tgtEl>
                                          <p:spTgt spid="2"/>
                                        </p:tgtEl>
                                      </p:cBhvr>
                                    </p:cmd>
                                  </p:childTnLst>
                                </p:cTn>
                              </p:par>
                              <p:par>
                                <p:cTn id="7" presetID="26" presetClass="emph" presetSubtype="0" fill="hold" nodeType="withEffect">
                                  <p:stCondLst>
                                    <p:cond delay="2000"/>
                                  </p:stCondLst>
                                  <p:childTnLst>
                                    <p:animEffect transition="out" filter="fade">
                                      <p:cBhvr>
                                        <p:cTn id="8" dur="2000" tmFilter="0, 0; .2, .5; .8, .5; 1, 0"/>
                                        <p:tgtEl>
                                          <p:spTgt spid="14338"/>
                                        </p:tgtEl>
                                      </p:cBhvr>
                                    </p:animEffect>
                                    <p:animScale>
                                      <p:cBhvr>
                                        <p:cTn id="9" dur="1000" autoRev="1" fill="hold"/>
                                        <p:tgtEl>
                                          <p:spTgt spid="143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thtub Clipart">
            <a:extLst>
              <a:ext uri="{FF2B5EF4-FFF2-40B4-BE49-F238E27FC236}">
                <a16:creationId xmlns:a16="http://schemas.microsoft.com/office/drawing/2014/main" id="{E8426BCC-FDF9-A341-9591-F9177D0DB21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7692" r="90000">
                        <a14:foregroundMark x1="7692" y1="48214" x2="9231" y2="44286"/>
                        <a14:foregroundMark x1="90000" y1="48571" x2="89231" y2="38929"/>
                        <a14:foregroundMark x1="45769" y1="23214" x2="45769" y2="23214"/>
                        <a14:foregroundMark x1="53462" y1="27857" x2="53462" y2="27857"/>
                        <a14:foregroundMark x1="52692" y1="18214" x2="52692" y2="18214"/>
                        <a14:foregroundMark x1="46154" y1="16071" x2="46154" y2="16071"/>
                        <a14:foregroundMark x1="43077" y1="13571" x2="43077" y2="13571"/>
                        <a14:foregroundMark x1="46923" y1="12500" x2="46923" y2="12500"/>
                      </a14:backgroundRemoval>
                    </a14:imgEffect>
                  </a14:imgLayer>
                </a14:imgProps>
              </a:ext>
              <a:ext uri="{28A0092B-C50C-407E-A947-70E740481C1C}">
                <a14:useLocalDpi xmlns:a14="http://schemas.microsoft.com/office/drawing/2010/main" val="0"/>
              </a:ext>
            </a:extLst>
          </a:blip>
          <a:srcRect/>
          <a:stretch>
            <a:fillRect/>
          </a:stretch>
        </p:blipFill>
        <p:spPr bwMode="auto">
          <a:xfrm>
            <a:off x="3762415" y="680254"/>
            <a:ext cx="5497332" cy="592020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38:35 PM" descr="Alexander gets ready for bed. He takes a bath but the water is too hot. He gets soap in his eyes, drops his marbles down the drain, and doesn’t like his pajamas. &#10;">
            <a:hlinkClick r:id="" action="ppaction://media"/>
            <a:extLst>
              <a:ext uri="{FF2B5EF4-FFF2-40B4-BE49-F238E27FC236}">
                <a16:creationId xmlns:a16="http://schemas.microsoft.com/office/drawing/2014/main" id="{5BA79BC0-BC5B-A04F-8B71-14CFC1B9C60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61700" y="5787658"/>
            <a:ext cx="812800" cy="812800"/>
          </a:xfrm>
          <a:prstGeom prst="rect">
            <a:avLst/>
          </a:prstGeom>
        </p:spPr>
      </p:pic>
    </p:spTree>
    <p:extLst>
      <p:ext uri="{BB962C8B-B14F-4D97-AF65-F5344CB8AC3E}">
        <p14:creationId xmlns:p14="http://schemas.microsoft.com/office/powerpoint/2010/main" val="21056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5362"/>
                                        </p:tgtEl>
                                        <p:attrNameLst>
                                          <p:attrName>r</p:attrName>
                                        </p:attrNameLst>
                                      </p:cBhvr>
                                    </p:animRot>
                                    <p:animRot by="-240000">
                                      <p:cBhvr>
                                        <p:cTn id="11" dur="200" fill="hold">
                                          <p:stCondLst>
                                            <p:cond delay="200"/>
                                          </p:stCondLst>
                                        </p:cTn>
                                        <p:tgtEl>
                                          <p:spTgt spid="15362"/>
                                        </p:tgtEl>
                                        <p:attrNameLst>
                                          <p:attrName>r</p:attrName>
                                        </p:attrNameLst>
                                      </p:cBhvr>
                                    </p:animRot>
                                    <p:animRot by="240000">
                                      <p:cBhvr>
                                        <p:cTn id="12" dur="200" fill="hold">
                                          <p:stCondLst>
                                            <p:cond delay="400"/>
                                          </p:stCondLst>
                                        </p:cTn>
                                        <p:tgtEl>
                                          <p:spTgt spid="15362"/>
                                        </p:tgtEl>
                                        <p:attrNameLst>
                                          <p:attrName>r</p:attrName>
                                        </p:attrNameLst>
                                      </p:cBhvr>
                                    </p:animRot>
                                    <p:animRot by="-240000">
                                      <p:cBhvr>
                                        <p:cTn id="13" dur="200" fill="hold">
                                          <p:stCondLst>
                                            <p:cond delay="600"/>
                                          </p:stCondLst>
                                        </p:cTn>
                                        <p:tgtEl>
                                          <p:spTgt spid="15362"/>
                                        </p:tgtEl>
                                        <p:attrNameLst>
                                          <p:attrName>r</p:attrName>
                                        </p:attrNameLst>
                                      </p:cBhvr>
                                    </p:animRot>
                                    <p:animRot by="120000">
                                      <p:cBhvr>
                                        <p:cTn id="14" dur="200" fill="hold">
                                          <p:stCondLst>
                                            <p:cond delay="800"/>
                                          </p:stCondLst>
                                        </p:cTn>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mber Night Light ">
            <a:extLst>
              <a:ext uri="{FF2B5EF4-FFF2-40B4-BE49-F238E27FC236}">
                <a16:creationId xmlns:a16="http://schemas.microsoft.com/office/drawing/2014/main" id="{387A56C3-4A9E-3443-A637-3E244ADA648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8" b="92444" l="9778" r="89778">
                        <a14:foregroundMark x1="48444" y1="92444" x2="48444" y2="84000"/>
                        <a14:backgroundMark x1="63556" y1="15556" x2="64000" y2="32444"/>
                        <a14:backgroundMark x1="64000" y1="32444" x2="75111" y2="52000"/>
                        <a14:backgroundMark x1="57333" y1="11111" x2="64000" y2="30667"/>
                        <a14:backgroundMark x1="58667" y1="54667" x2="67556" y2="51111"/>
                        <a14:backgroundMark x1="62667" y1="66667" x2="72000" y2="60444"/>
                        <a14:backgroundMark x1="60000" y1="84444" x2="55111" y2="93778"/>
                      </a14:backgroundRemoval>
                    </a14:imgEffect>
                  </a14:imgLayer>
                </a14:imgProps>
              </a:ext>
              <a:ext uri="{28A0092B-C50C-407E-A947-70E740481C1C}">
                <a14:useLocalDpi xmlns:a14="http://schemas.microsoft.com/office/drawing/2010/main" val="0"/>
              </a:ext>
            </a:extLst>
          </a:blip>
          <a:srcRect/>
          <a:stretch>
            <a:fillRect/>
          </a:stretch>
        </p:blipFill>
        <p:spPr bwMode="auto">
          <a:xfrm>
            <a:off x="3632200" y="1362075"/>
            <a:ext cx="4133850" cy="413385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39:10 PM" descr="Alexander goes to bed. He doesn’t have his pillow or night light, he bites his tongue, and his cat won’t sleep with him. &#10;">
            <a:hlinkClick r:id="" action="ppaction://media"/>
            <a:extLst>
              <a:ext uri="{FF2B5EF4-FFF2-40B4-BE49-F238E27FC236}">
                <a16:creationId xmlns:a16="http://schemas.microsoft.com/office/drawing/2014/main" id="{CBA31092-2724-624A-8DBA-294056102B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90250" y="5581650"/>
            <a:ext cx="812800" cy="812800"/>
          </a:xfrm>
          <a:prstGeom prst="rect">
            <a:avLst/>
          </a:prstGeom>
        </p:spPr>
      </p:pic>
    </p:spTree>
    <p:extLst>
      <p:ext uri="{BB962C8B-B14F-4D97-AF65-F5344CB8AC3E}">
        <p14:creationId xmlns:p14="http://schemas.microsoft.com/office/powerpoint/2010/main" val="32058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96" fill="hold"/>
                                        <p:tgtEl>
                                          <p:spTgt spid="2"/>
                                        </p:tgtEl>
                                      </p:cBhvr>
                                    </p:cmd>
                                  </p:childTnLst>
                                </p:cTn>
                              </p:par>
                              <p:par>
                                <p:cTn id="7" presetID="26" presetClass="emph" presetSubtype="0" fill="hold" nodeType="withEffect">
                                  <p:stCondLst>
                                    <p:cond delay="2000"/>
                                  </p:stCondLst>
                                  <p:childTnLst>
                                    <p:animEffect transition="out" filter="fade">
                                      <p:cBhvr>
                                        <p:cTn id="8" dur="1000" tmFilter="0, 0; .2, .5; .8, .5; 1, 0"/>
                                        <p:tgtEl>
                                          <p:spTgt spid="16386"/>
                                        </p:tgtEl>
                                      </p:cBhvr>
                                    </p:animEffect>
                                    <p:animScale>
                                      <p:cBhvr>
                                        <p:cTn id="9" dur="500" autoRev="1" fill="hold"/>
                                        <p:tgtEl>
                                          <p:spTgt spid="16386"/>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umbs down">
            <a:extLst>
              <a:ext uri="{FF2B5EF4-FFF2-40B4-BE49-F238E27FC236}">
                <a16:creationId xmlns:a16="http://schemas.microsoft.com/office/drawing/2014/main" id="{568BDDBF-3E5D-F643-BE2C-6B8D16FE91FF}"/>
              </a:ext>
            </a:extLst>
          </p:cNvPr>
          <p:cNvPicPr>
            <a:picLocks noChangeAspect="1"/>
          </p:cNvPicPr>
          <p:nvPr/>
        </p:nvPicPr>
        <p:blipFill>
          <a:blip r:embed="rId5"/>
          <a:stretch>
            <a:fillRect/>
          </a:stretch>
        </p:blipFill>
        <p:spPr>
          <a:xfrm>
            <a:off x="2584450" y="1187450"/>
            <a:ext cx="7023100" cy="4483100"/>
          </a:xfrm>
          <a:prstGeom prst="rect">
            <a:avLst/>
          </a:prstGeom>
        </p:spPr>
      </p:pic>
      <p:pic>
        <p:nvPicPr>
          <p:cNvPr id="4" name="Audio Recording May 21, 2021 at 5:40:16 PM" descr="It is a bad day. Alexander’s mom says some days are bad. Even in Australia. &#10;">
            <a:hlinkClick r:id="" action="ppaction://media"/>
            <a:extLst>
              <a:ext uri="{FF2B5EF4-FFF2-40B4-BE49-F238E27FC236}">
                <a16:creationId xmlns:a16="http://schemas.microsoft.com/office/drawing/2014/main" id="{F5FDA3A3-B44F-A243-B997-C61E638694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3137" y="5837238"/>
            <a:ext cx="812800" cy="812800"/>
          </a:xfrm>
          <a:prstGeom prst="rect">
            <a:avLst/>
          </a:prstGeom>
        </p:spPr>
      </p:pic>
    </p:spTree>
    <p:extLst>
      <p:ext uri="{BB962C8B-B14F-4D97-AF65-F5344CB8AC3E}">
        <p14:creationId xmlns:p14="http://schemas.microsoft.com/office/powerpoint/2010/main" val="2700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opened to last page which states &quot;the end&quot;">
            <a:extLst>
              <a:ext uri="{FF2B5EF4-FFF2-40B4-BE49-F238E27FC236}">
                <a16:creationId xmlns:a16="http://schemas.microsoft.com/office/drawing/2014/main" id="{862FA508-60A9-0B4C-BAC2-D422E3B2FC6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05" b="89865" l="9774" r="89850">
                        <a14:foregroundMark x1="33835" y1="5405" x2="36842" y2="21622"/>
                        <a14:backgroundMark x1="22556" y1="56081" x2="22556" y2="56081"/>
                      </a14:backgroundRemoval>
                    </a14:imgEffect>
                  </a14:imgLayer>
                </a14:imgProps>
              </a:ext>
            </a:extLst>
          </a:blip>
          <a:stretch>
            <a:fillRect/>
          </a:stretch>
        </p:blipFill>
        <p:spPr>
          <a:xfrm>
            <a:off x="3854450" y="1773238"/>
            <a:ext cx="4483100" cy="2494356"/>
          </a:xfrm>
          <a:prstGeom prst="rect">
            <a:avLst/>
          </a:prstGeom>
        </p:spPr>
      </p:pic>
      <p:pic>
        <p:nvPicPr>
          <p:cNvPr id="4" name="Audio Recording May 21, 2021 at 5:40:28 PM" descr="the end">
            <a:hlinkClick r:id="" action="ppaction://media"/>
            <a:extLst>
              <a:ext uri="{FF2B5EF4-FFF2-40B4-BE49-F238E27FC236}">
                <a16:creationId xmlns:a16="http://schemas.microsoft.com/office/drawing/2014/main" id="{D3B252AF-9830-B44B-8DCF-42FD37B58D6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90225" y="5780087"/>
            <a:ext cx="812800" cy="812800"/>
          </a:xfrm>
          <a:prstGeom prst="rect">
            <a:avLst/>
          </a:prstGeom>
        </p:spPr>
      </p:pic>
    </p:spTree>
    <p:extLst>
      <p:ext uri="{BB962C8B-B14F-4D97-AF65-F5344CB8AC3E}">
        <p14:creationId xmlns:p14="http://schemas.microsoft.com/office/powerpoint/2010/main" val="29918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May 21, 2021 at 5:22:12 PM" descr="Alexander has gum in his hair, he trips on a skateboard, and gets his sweater wet. Alexander knows it is a bad day. ">
            <a:hlinkClick r:id="" action="ppaction://media"/>
            <a:extLst>
              <a:ext uri="{FF2B5EF4-FFF2-40B4-BE49-F238E27FC236}">
                <a16:creationId xmlns:a16="http://schemas.microsoft.com/office/drawing/2014/main" id="{9C3170DF-AC14-574F-8DAB-85300998F4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85479" y="5915025"/>
            <a:ext cx="589008" cy="589008"/>
          </a:xfrm>
          <a:prstGeom prst="rect">
            <a:avLst/>
          </a:prstGeom>
        </p:spPr>
      </p:pic>
      <p:pic>
        <p:nvPicPr>
          <p:cNvPr id="8" name="Picture 7" descr="Alexander with a mad face">
            <a:extLst>
              <a:ext uri="{FF2B5EF4-FFF2-40B4-BE49-F238E27FC236}">
                <a16:creationId xmlns:a16="http://schemas.microsoft.com/office/drawing/2014/main" id="{9B040B71-97C7-4534-B205-4698A79AD547}"/>
              </a:ext>
            </a:extLst>
          </p:cNvPr>
          <p:cNvPicPr>
            <a:picLocks noChangeAspect="1"/>
          </p:cNvPicPr>
          <p:nvPr/>
        </p:nvPicPr>
        <p:blipFill>
          <a:blip r:embed="rId6"/>
          <a:stretch>
            <a:fillRect/>
          </a:stretch>
        </p:blipFill>
        <p:spPr>
          <a:xfrm>
            <a:off x="3495675" y="509587"/>
            <a:ext cx="5200650" cy="5838825"/>
          </a:xfrm>
          <a:prstGeom prst="rect">
            <a:avLst/>
          </a:prstGeom>
        </p:spPr>
      </p:pic>
      <p:pic>
        <p:nvPicPr>
          <p:cNvPr id="4" name="Picture 3" descr="bubble gum">
            <a:extLst>
              <a:ext uri="{FF2B5EF4-FFF2-40B4-BE49-F238E27FC236}">
                <a16:creationId xmlns:a16="http://schemas.microsoft.com/office/drawing/2014/main" id="{D5D9C452-647C-43CD-ADD8-9865DE7891D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51500" y1="81800" x2="53400" y2="91000"/>
                        <a14:backgroundMark x1="36100" y1="51600" x2="24000" y2="54600"/>
                        <a14:backgroundMark x1="39200" y1="70200" x2="35900" y2="81600"/>
                        <a14:backgroundMark x1="64700" y1="60800" x2="71900" y2="62400"/>
                      </a14:backgroundRemoval>
                    </a14:imgEffect>
                  </a14:imgLayer>
                </a14:imgProps>
              </a:ext>
            </a:extLst>
          </a:blip>
          <a:stretch>
            <a:fillRect/>
          </a:stretch>
        </p:blipFill>
        <p:spPr>
          <a:xfrm>
            <a:off x="6016637" y="509587"/>
            <a:ext cx="2420150" cy="1210075"/>
          </a:xfrm>
          <a:prstGeom prst="rect">
            <a:avLst/>
          </a:prstGeom>
        </p:spPr>
      </p:pic>
    </p:spTree>
    <p:extLst>
      <p:ext uri="{BB962C8B-B14F-4D97-AF65-F5344CB8AC3E}">
        <p14:creationId xmlns:p14="http://schemas.microsoft.com/office/powerpoint/2010/main" val="390076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864524" y="643978"/>
            <a:ext cx="9991898" cy="1938992"/>
          </a:xfrm>
          <a:prstGeom prst="rect">
            <a:avLst/>
          </a:prstGeom>
          <a:noFill/>
        </p:spPr>
        <p:txBody>
          <a:bodyPr wrap="square">
            <a:spAutoFit/>
          </a:bodyPr>
          <a:lstStyle/>
          <a:p>
            <a:r>
              <a:rPr lang="en-US" sz="2400"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sz="2400" dirty="0"/>
          </a:p>
        </p:txBody>
      </p:sp>
      <p:sp>
        <p:nvSpPr>
          <p:cNvPr id="2" name="TextBox 1">
            <a:extLst>
              <a:ext uri="{FF2B5EF4-FFF2-40B4-BE49-F238E27FC236}">
                <a16:creationId xmlns:a16="http://schemas.microsoft.com/office/drawing/2014/main" id="{883E2F63-7E1A-4C57-A14E-717B399A8FE7}"/>
              </a:ext>
            </a:extLst>
          </p:cNvPr>
          <p:cNvSpPr txBox="1"/>
          <p:nvPr/>
        </p:nvSpPr>
        <p:spPr>
          <a:xfrm>
            <a:off x="864524" y="3651680"/>
            <a:ext cx="808283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Website: www.sherlockcenter</a:t>
            </a:r>
            <a:r>
              <a:rPr lang="en-US" sz="2400">
                <a:latin typeface="Arial" panose="020B0604020202020204" pitchFamily="34" charset="0"/>
                <a:cs typeface="Arial" panose="020B0604020202020204" pitchFamily="34" charset="0"/>
              </a:rPr>
              <a:t>.org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65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lue TOY raceCAR">
            <a:extLst>
              <a:ext uri="{FF2B5EF4-FFF2-40B4-BE49-F238E27FC236}">
                <a16:creationId xmlns:a16="http://schemas.microsoft.com/office/drawing/2014/main" id="{F6192403-9583-FD4C-8EA6-96BEADF840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69100" y1="53496" x2="69150" y2="53857"/>
                        <a14:foregroundMark x1="38000" y1="41477" x2="40500" y2="47447"/>
                        <a14:backgroundMark x1="45700" y1="23016" x2="49900" y2="32522"/>
                        <a14:backgroundMark x1="49900" y1="32522" x2="53700" y2="22938"/>
                        <a14:backgroundMark x1="53700" y1="22938" x2="42700" y2="23802"/>
                        <a14:backgroundMark x1="68200" y1="53810" x2="66600" y2="73527"/>
                        <a14:backgroundMark x1="22400" y1="69599" x2="31400" y2="69599"/>
                        <a14:backgroundMark x1="33700" y1="68892" x2="40500" y2="75962"/>
                        <a14:backgroundMark x1="40500" y1="75962" x2="40500" y2="75962"/>
                        <a14:backgroundMark x1="65900" y1="60566" x2="86500" y2="62137"/>
                        <a14:backgroundMark x1="66200" y1="58837" x2="72200" y2="67007"/>
                        <a14:backgroundMark x1="72200" y1="67007" x2="71300" y2="59623"/>
                        <a14:backgroundMark x1="71300" y1="59623" x2="66200" y2="58837"/>
                      </a14:backgroundRemoval>
                    </a14:imgEffect>
                  </a14:imgLayer>
                </a14:imgProps>
              </a:ext>
              <a:ext uri="{28A0092B-C50C-407E-A947-70E740481C1C}">
                <a14:useLocalDpi xmlns:a14="http://schemas.microsoft.com/office/drawing/2010/main" val="0"/>
              </a:ext>
            </a:extLst>
          </a:blip>
          <a:srcRect t="23188" b="25604"/>
          <a:stretch/>
        </p:blipFill>
        <p:spPr bwMode="auto">
          <a:xfrm>
            <a:off x="3722522" y="1840375"/>
            <a:ext cx="5132111" cy="3345083"/>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22:39 PM" descr="Alexander eats breakfast with his brothers. His brothers get a toy in their cereal. Alexander doesn’t get a toy. &#10;">
            <a:hlinkClick r:id="" action="ppaction://media"/>
            <a:extLst>
              <a:ext uri="{FF2B5EF4-FFF2-40B4-BE49-F238E27FC236}">
                <a16:creationId xmlns:a16="http://schemas.microsoft.com/office/drawing/2014/main" id="{33739F98-169E-054E-BBB9-D79340688E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18862" y="5837237"/>
            <a:ext cx="812800" cy="812800"/>
          </a:xfrm>
          <a:prstGeom prst="rect">
            <a:avLst/>
          </a:prstGeom>
        </p:spPr>
      </p:pic>
    </p:spTree>
    <p:extLst>
      <p:ext uri="{BB962C8B-B14F-4D97-AF65-F5344CB8AC3E}">
        <p14:creationId xmlns:p14="http://schemas.microsoft.com/office/powerpoint/2010/main" val="282613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92" fill="hold"/>
                                        <p:tgtEl>
                                          <p:spTgt spid="2"/>
                                        </p:tgtEl>
                                      </p:cBhvr>
                                    </p:cmd>
                                  </p:childTnLst>
                                </p:cTn>
                              </p:par>
                              <p:par>
                                <p:cTn id="7" presetID="8" presetClass="emph" presetSubtype="0" fill="hold" nodeType="withEffect">
                                  <p:stCondLst>
                                    <p:cond delay="2000"/>
                                  </p:stCondLst>
                                  <p:childTnLst>
                                    <p:animRot by="21600000">
                                      <p:cBhvr>
                                        <p:cTn id="8" dur="3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Recording May 21, 2021 at 5:24:45 PM" descr="Alexander wants to move to Australia. &#10;">
            <a:hlinkClick r:id="" action="ppaction://media"/>
            <a:extLst>
              <a:ext uri="{FF2B5EF4-FFF2-40B4-BE49-F238E27FC236}">
                <a16:creationId xmlns:a16="http://schemas.microsoft.com/office/drawing/2014/main" id="{69EEB6B4-4AB6-C24C-9A46-07C19E8E44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9200" y="5665788"/>
            <a:ext cx="812800" cy="812800"/>
          </a:xfrm>
          <a:prstGeom prst="rect">
            <a:avLst/>
          </a:prstGeom>
        </p:spPr>
      </p:pic>
      <p:pic>
        <p:nvPicPr>
          <p:cNvPr id="6" name="Picture 5" descr="Alexander">
            <a:extLst>
              <a:ext uri="{FF2B5EF4-FFF2-40B4-BE49-F238E27FC236}">
                <a16:creationId xmlns:a16="http://schemas.microsoft.com/office/drawing/2014/main" id="{841B97A6-7C32-4C94-929B-EC00243C6639}"/>
              </a:ext>
            </a:extLst>
          </p:cNvPr>
          <p:cNvPicPr>
            <a:picLocks noChangeAspect="1"/>
          </p:cNvPicPr>
          <p:nvPr/>
        </p:nvPicPr>
        <p:blipFill>
          <a:blip r:embed="rId6"/>
          <a:stretch>
            <a:fillRect/>
          </a:stretch>
        </p:blipFill>
        <p:spPr>
          <a:xfrm>
            <a:off x="4479572" y="1029343"/>
            <a:ext cx="3232856" cy="4636445"/>
          </a:xfrm>
          <a:prstGeom prst="rect">
            <a:avLst/>
          </a:prstGeom>
        </p:spPr>
      </p:pic>
    </p:spTree>
    <p:extLst>
      <p:ext uri="{BB962C8B-B14F-4D97-AF65-F5344CB8AC3E}">
        <p14:creationId xmlns:p14="http://schemas.microsoft.com/office/powerpoint/2010/main" val="45901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udio Recording May 21, 2021 at 5:25:20 PM" descr="Alexander rides to school. His friends get to sit next to the windows, but he gets squished in the middle.  Alexander knows it’s a bad day. &#10;">
            <a:hlinkClick r:id="" action="ppaction://media"/>
            <a:extLst>
              <a:ext uri="{FF2B5EF4-FFF2-40B4-BE49-F238E27FC236}">
                <a16:creationId xmlns:a16="http://schemas.microsoft.com/office/drawing/2014/main" id="{9E755BD0-6EB9-234B-AF52-03913FF258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04525" y="5837238"/>
            <a:ext cx="812800" cy="812800"/>
          </a:xfrm>
          <a:prstGeom prst="rect">
            <a:avLst/>
          </a:prstGeom>
        </p:spPr>
      </p:pic>
      <p:pic>
        <p:nvPicPr>
          <p:cNvPr id="7" name="Picture 6" descr="school bus">
            <a:extLst>
              <a:ext uri="{FF2B5EF4-FFF2-40B4-BE49-F238E27FC236}">
                <a16:creationId xmlns:a16="http://schemas.microsoft.com/office/drawing/2014/main" id="{891FC1D6-9088-46BA-8BD9-1AB0A5E93A5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8261" r="91739">
                        <a14:foregroundMark x1="8261" y1="72609" x2="16957" y2="61739"/>
                        <a14:foregroundMark x1="27826" y1="77391" x2="23043" y2="56957"/>
                        <a14:foregroundMark x1="76957" y1="76522" x2="75652" y2="57391"/>
                        <a14:foregroundMark x1="91739" y1="70435" x2="82174" y2="61739"/>
                      </a14:backgroundRemoval>
                    </a14:imgEffect>
                  </a14:imgLayer>
                </a14:imgProps>
              </a:ext>
            </a:extLst>
          </a:blip>
          <a:stretch>
            <a:fillRect/>
          </a:stretch>
        </p:blipFill>
        <p:spPr>
          <a:xfrm>
            <a:off x="6096000" y="1240680"/>
            <a:ext cx="5197734" cy="4376640"/>
          </a:xfrm>
          <a:prstGeom prst="rect">
            <a:avLst/>
          </a:prstGeom>
        </p:spPr>
      </p:pic>
    </p:spTree>
    <p:extLst>
      <p:ext uri="{BB962C8B-B14F-4D97-AF65-F5344CB8AC3E}">
        <p14:creationId xmlns:p14="http://schemas.microsoft.com/office/powerpoint/2010/main" val="1270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4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par>
                          <p:cTn id="15" fill="hold">
                            <p:stCondLst>
                              <p:cond delay="1000"/>
                            </p:stCondLst>
                            <p:childTnLst>
                              <p:par>
                                <p:cTn id="16" presetID="35" presetClass="path" presetSubtype="0" accel="50000" decel="50000" fill="hold" nodeType="afterEffect">
                                  <p:stCondLst>
                                    <p:cond delay="0"/>
                                  </p:stCondLst>
                                  <p:childTnLst>
                                    <p:animMotion origin="layout" path="M -1.04167E-6 0 L -0.44635 0 " pathEditMode="relative" rAng="0" ptsTypes="AA">
                                      <p:cBhvr>
                                        <p:cTn id="17" dur="2000" fill="hold"/>
                                        <p:tgtEl>
                                          <p:spTgt spid="7"/>
                                        </p:tgtEl>
                                        <p:attrNameLst>
                                          <p:attrName>ppt_x</p:attrName>
                                          <p:attrName>ppt_y</p:attrName>
                                        </p:attrNameLst>
                                      </p:cBhvr>
                                      <p:rCtr x="-22318"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May 21, 2021 at 5:26:37 PM" descr="Alexander and his friends draw pictures in school. His teacher likes his friend’s picture better. ">
            <a:hlinkClick r:id="" action="ppaction://media"/>
            <a:extLst>
              <a:ext uri="{FF2B5EF4-FFF2-40B4-BE49-F238E27FC236}">
                <a16:creationId xmlns:a16="http://schemas.microsoft.com/office/drawing/2014/main" id="{8616CE0A-2DD1-CC40-9409-CF71C6A50A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90250" y="5865812"/>
            <a:ext cx="812800" cy="812800"/>
          </a:xfrm>
          <a:prstGeom prst="rect">
            <a:avLst/>
          </a:prstGeom>
        </p:spPr>
      </p:pic>
      <p:pic>
        <p:nvPicPr>
          <p:cNvPr id="12" name="Picture 11" descr="Friend's picture of a boy under the sun">
            <a:extLst>
              <a:ext uri="{FF2B5EF4-FFF2-40B4-BE49-F238E27FC236}">
                <a16:creationId xmlns:a16="http://schemas.microsoft.com/office/drawing/2014/main" id="{68E4C3DA-633A-4B19-A439-E58A21D346DE}"/>
              </a:ext>
            </a:extLst>
          </p:cNvPr>
          <p:cNvPicPr>
            <a:picLocks noChangeAspect="1"/>
          </p:cNvPicPr>
          <p:nvPr/>
        </p:nvPicPr>
        <p:blipFill>
          <a:blip r:embed="rId6"/>
          <a:stretch>
            <a:fillRect/>
          </a:stretch>
        </p:blipFill>
        <p:spPr>
          <a:xfrm>
            <a:off x="4401394" y="1862137"/>
            <a:ext cx="3829050" cy="3133725"/>
          </a:xfrm>
          <a:prstGeom prst="rect">
            <a:avLst/>
          </a:prstGeom>
          <a:ln w="76200">
            <a:solidFill>
              <a:srgbClr val="FFCCCC"/>
            </a:solidFill>
          </a:ln>
        </p:spPr>
      </p:pic>
    </p:spTree>
    <p:extLst>
      <p:ext uri="{BB962C8B-B14F-4D97-AF65-F5344CB8AC3E}">
        <p14:creationId xmlns:p14="http://schemas.microsoft.com/office/powerpoint/2010/main" val="429212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symbol of &quot;too loud&quot;">
            <a:extLst>
              <a:ext uri="{FF2B5EF4-FFF2-40B4-BE49-F238E27FC236}">
                <a16:creationId xmlns:a16="http://schemas.microsoft.com/office/drawing/2014/main" id="{8AAA267C-BBCC-9F4F-9D4C-6908020DC2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174" b="89450" l="4762" r="92641">
                        <a14:foregroundMark x1="89610" y1="50459" x2="88745" y2="68349"/>
                        <a14:foregroundMark x1="88745" y1="68349" x2="92641" y2="84404"/>
                        <a14:foregroundMark x1="7792" y1="84862" x2="4762" y2="87615"/>
                        <a14:backgroundMark x1="22511" y1="47248" x2="22511" y2="47248"/>
                        <a14:backgroundMark x1="84416" y1="48624" x2="84416" y2="48624"/>
                      </a14:backgroundRemoval>
                    </a14:imgEffect>
                  </a14:imgLayer>
                </a14:imgProps>
              </a:ext>
              <a:ext uri="{28A0092B-C50C-407E-A947-70E740481C1C}">
                <a14:useLocalDpi xmlns:a14="http://schemas.microsoft.com/office/drawing/2010/main" val="0"/>
              </a:ext>
            </a:extLst>
          </a:blip>
          <a:srcRect/>
          <a:stretch>
            <a:fillRect/>
          </a:stretch>
        </p:blipFill>
        <p:spPr bwMode="auto">
          <a:xfrm>
            <a:off x="4032250" y="1831961"/>
            <a:ext cx="3384550" cy="319407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noise waves">
            <a:extLst>
              <a:ext uri="{FF2B5EF4-FFF2-40B4-BE49-F238E27FC236}">
                <a16:creationId xmlns:a16="http://schemas.microsoft.com/office/drawing/2014/main" id="{A872EC1A-6A9D-8B4E-90D0-6EB5A4826B93}"/>
              </a:ext>
            </a:extLst>
          </p:cNvPr>
          <p:cNvGrpSpPr/>
          <p:nvPr/>
        </p:nvGrpSpPr>
        <p:grpSpPr>
          <a:xfrm>
            <a:off x="4185100" y="2706900"/>
            <a:ext cx="365400" cy="228960"/>
            <a:chOff x="4185100" y="2706900"/>
            <a:chExt cx="365400" cy="22896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C388C317-A785-2548-AB17-CA6604DB95CB}"/>
                    </a:ext>
                  </a:extLst>
                </p14:cNvPr>
                <p14:cNvContentPartPr/>
                <p14:nvPr/>
              </p14:nvContentPartPr>
              <p14:xfrm>
                <a:off x="4329460" y="2706900"/>
                <a:ext cx="221040" cy="133920"/>
              </p14:xfrm>
            </p:contentPart>
          </mc:Choice>
          <mc:Fallback xmlns="">
            <p:pic>
              <p:nvPicPr>
                <p:cNvPr id="2" name="Ink 1">
                  <a:extLst>
                    <a:ext uri="{FF2B5EF4-FFF2-40B4-BE49-F238E27FC236}">
                      <a16:creationId xmlns:a16="http://schemas.microsoft.com/office/drawing/2014/main" id="{C388C317-A785-2548-AB17-CA6604DB95CB}"/>
                    </a:ext>
                  </a:extLst>
                </p:cNvPr>
                <p:cNvPicPr/>
                <p:nvPr/>
              </p:nvPicPr>
              <p:blipFill>
                <a:blip r:embed="rId8"/>
                <a:stretch>
                  <a:fillRect/>
                </a:stretch>
              </p:blipFill>
              <p:spPr>
                <a:xfrm>
                  <a:off x="4293460" y="2670900"/>
                  <a:ext cx="292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D5CED40C-FD1C-564E-B553-9A07612720F8}"/>
                    </a:ext>
                  </a:extLst>
                </p14:cNvPr>
                <p14:cNvContentPartPr/>
                <p14:nvPr/>
              </p14:nvContentPartPr>
              <p14:xfrm>
                <a:off x="4185100" y="2896980"/>
                <a:ext cx="298440" cy="38880"/>
              </p14:xfrm>
            </p:contentPart>
          </mc:Choice>
          <mc:Fallback xmlns="">
            <p:pic>
              <p:nvPicPr>
                <p:cNvPr id="3" name="Ink 2">
                  <a:extLst>
                    <a:ext uri="{FF2B5EF4-FFF2-40B4-BE49-F238E27FC236}">
                      <a16:creationId xmlns:a16="http://schemas.microsoft.com/office/drawing/2014/main" id="{D5CED40C-FD1C-564E-B553-9A07612720F8}"/>
                    </a:ext>
                  </a:extLst>
                </p:cNvPr>
                <p:cNvPicPr/>
                <p:nvPr/>
              </p:nvPicPr>
              <p:blipFill>
                <a:blip r:embed="rId10"/>
                <a:stretch>
                  <a:fillRect/>
                </a:stretch>
              </p:blipFill>
              <p:spPr>
                <a:xfrm>
                  <a:off x="4149460" y="2861340"/>
                  <a:ext cx="370080" cy="110520"/>
                </a:xfrm>
                <a:prstGeom prst="rect">
                  <a:avLst/>
                </a:prstGeom>
              </p:spPr>
            </p:pic>
          </mc:Fallback>
        </mc:AlternateContent>
      </p:grpSp>
      <p:grpSp>
        <p:nvGrpSpPr>
          <p:cNvPr id="8" name="Group 7" descr="noise waves">
            <a:extLst>
              <a:ext uri="{FF2B5EF4-FFF2-40B4-BE49-F238E27FC236}">
                <a16:creationId xmlns:a16="http://schemas.microsoft.com/office/drawing/2014/main" id="{CC05F6F3-F513-BA4C-9995-7405E2E0D823}"/>
              </a:ext>
            </a:extLst>
          </p:cNvPr>
          <p:cNvGrpSpPr/>
          <p:nvPr/>
        </p:nvGrpSpPr>
        <p:grpSpPr>
          <a:xfrm>
            <a:off x="7104700" y="2751180"/>
            <a:ext cx="394200" cy="322560"/>
            <a:chOff x="7104700" y="2751180"/>
            <a:chExt cx="394200" cy="322560"/>
          </a:xfrm>
        </p:grpSpPr>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C584392A-C53E-6049-A096-FAE4FDE4031F}"/>
                    </a:ext>
                  </a:extLst>
                </p14:cNvPr>
                <p14:cNvContentPartPr/>
                <p14:nvPr/>
              </p14:nvContentPartPr>
              <p14:xfrm>
                <a:off x="7104700" y="2751180"/>
                <a:ext cx="382680" cy="167400"/>
              </p14:xfrm>
            </p:contentPart>
          </mc:Choice>
          <mc:Fallback xmlns="">
            <p:pic>
              <p:nvPicPr>
                <p:cNvPr id="6" name="Ink 5">
                  <a:extLst>
                    <a:ext uri="{FF2B5EF4-FFF2-40B4-BE49-F238E27FC236}">
                      <a16:creationId xmlns:a16="http://schemas.microsoft.com/office/drawing/2014/main" id="{C584392A-C53E-6049-A096-FAE4FDE4031F}"/>
                    </a:ext>
                  </a:extLst>
                </p:cNvPr>
                <p:cNvPicPr/>
                <p:nvPr/>
              </p:nvPicPr>
              <p:blipFill>
                <a:blip r:embed="rId14"/>
                <a:stretch>
                  <a:fillRect/>
                </a:stretch>
              </p:blipFill>
              <p:spPr>
                <a:xfrm>
                  <a:off x="7068700" y="2715180"/>
                  <a:ext cx="454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5DF3DF77-0523-7B43-BA5C-4CC400CD872A}"/>
                    </a:ext>
                  </a:extLst>
                </p14:cNvPr>
                <p14:cNvContentPartPr/>
                <p14:nvPr/>
              </p14:nvContentPartPr>
              <p14:xfrm>
                <a:off x="7187860" y="2992020"/>
                <a:ext cx="311040" cy="81720"/>
              </p14:xfrm>
            </p:contentPart>
          </mc:Choice>
          <mc:Fallback xmlns="">
            <p:pic>
              <p:nvPicPr>
                <p:cNvPr id="7" name="Ink 6">
                  <a:extLst>
                    <a:ext uri="{FF2B5EF4-FFF2-40B4-BE49-F238E27FC236}">
                      <a16:creationId xmlns:a16="http://schemas.microsoft.com/office/drawing/2014/main" id="{5DF3DF77-0523-7B43-BA5C-4CC400CD872A}"/>
                    </a:ext>
                  </a:extLst>
                </p:cNvPr>
                <p:cNvPicPr/>
                <p:nvPr/>
              </p:nvPicPr>
              <p:blipFill>
                <a:blip r:embed="rId16"/>
                <a:stretch>
                  <a:fillRect/>
                </a:stretch>
              </p:blipFill>
              <p:spPr>
                <a:xfrm>
                  <a:off x="7151860" y="2956380"/>
                  <a:ext cx="382680" cy="153360"/>
                </a:xfrm>
                <a:prstGeom prst="rect">
                  <a:avLst/>
                </a:prstGeom>
              </p:spPr>
            </p:pic>
          </mc:Fallback>
        </mc:AlternateContent>
      </p:grpSp>
      <p:pic>
        <p:nvPicPr>
          <p:cNvPr id="10" name="Audio Recording May 21, 2021 at 5:28:30 PM" descr="Alexander’s teacher says he is too loud. He knows it’s a bad day. &#10;">
            <a:hlinkClick r:id="" action="ppaction://media"/>
            <a:extLst>
              <a:ext uri="{FF2B5EF4-FFF2-40B4-BE49-F238E27FC236}">
                <a16:creationId xmlns:a16="http://schemas.microsoft.com/office/drawing/2014/main" id="{9B8C36E4-C3EE-654B-97C0-18B0F6F97847}"/>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104563" y="5937250"/>
            <a:ext cx="812800" cy="812800"/>
          </a:xfrm>
          <a:prstGeom prst="rect">
            <a:avLst/>
          </a:prstGeom>
        </p:spPr>
      </p:pic>
    </p:spTree>
    <p:extLst>
      <p:ext uri="{BB962C8B-B14F-4D97-AF65-F5344CB8AC3E}">
        <p14:creationId xmlns:p14="http://schemas.microsoft.com/office/powerpoint/2010/main" val="22531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48" fill="hold"/>
                                        <p:tgtEl>
                                          <p:spTgt spid="10"/>
                                        </p:tgtEl>
                                      </p:cBhvr>
                                    </p:cmd>
                                  </p:childTnLst>
                                </p:cTn>
                              </p:par>
                              <p:par>
                                <p:cTn id="7" presetID="6" presetClass="emph" presetSubtype="0" fill="hold" nodeType="withEffect">
                                  <p:stCondLst>
                                    <p:cond delay="0"/>
                                  </p:stCondLst>
                                  <p:childTnLst>
                                    <p:animScale>
                                      <p:cBhvr>
                                        <p:cTn id="8"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part angry face">
            <a:extLst>
              <a:ext uri="{FF2B5EF4-FFF2-40B4-BE49-F238E27FC236}">
                <a16:creationId xmlns:a16="http://schemas.microsoft.com/office/drawing/2014/main" id="{2D65AF87-CD58-8F4C-95DF-386AA918E1A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023" b="96347" l="4110" r="95434">
                        <a14:foregroundMark x1="11872" y1="68950" x2="4110" y2="52511"/>
                        <a14:foregroundMark x1="4110" y1="52511" x2="11416" y2="34247"/>
                        <a14:foregroundMark x1="11416" y1="34247" x2="27397" y2="22831"/>
                        <a14:foregroundMark x1="27397" y1="22831" x2="47032" y2="18265"/>
                        <a14:foregroundMark x1="47032" y1="18265" x2="72603" y2="24201"/>
                        <a14:foregroundMark x1="72603" y1="24201" x2="83105" y2="58904"/>
                        <a14:foregroundMark x1="34247" y1="5936" x2="51598" y2="5479"/>
                        <a14:foregroundMark x1="51598" y1="5479" x2="53425" y2="5479"/>
                        <a14:foregroundMark x1="85845" y1="35160" x2="89041" y2="52968"/>
                        <a14:foregroundMark x1="89041" y1="52968" x2="81279" y2="69863"/>
                        <a14:foregroundMark x1="81279" y1="69863" x2="64840" y2="81279"/>
                        <a14:foregroundMark x1="64840" y1="81279" x2="41553" y2="84475"/>
                        <a14:foregroundMark x1="41553" y1="84475" x2="22831" y2="78082"/>
                        <a14:foregroundMark x1="22831" y1="78082" x2="16895" y2="54338"/>
                        <a14:foregroundMark x1="16895" y1="54338" x2="37900" y2="36073"/>
                        <a14:foregroundMark x1="37900" y1="36073" x2="57078" y2="31963"/>
                        <a14:foregroundMark x1="57078" y1="31963" x2="78082" y2="40639"/>
                        <a14:foregroundMark x1="78082" y1="40639" x2="88128" y2="35616"/>
                        <a14:foregroundMark x1="93607" y1="36986" x2="87671" y2="71233"/>
                        <a14:foregroundMark x1="87671" y1="71233" x2="73059" y2="84932"/>
                        <a14:foregroundMark x1="73059" y1="84932" x2="51598" y2="90868"/>
                        <a14:foregroundMark x1="51598" y1="90868" x2="21461" y2="82192"/>
                        <a14:foregroundMark x1="40183" y1="73059" x2="57078" y2="71689"/>
                        <a14:foregroundMark x1="57078" y1="71689" x2="58904" y2="71689"/>
                        <a14:foregroundMark x1="68037" y1="48402" x2="52511" y2="51598"/>
                        <a14:foregroundMark x1="30137" y1="50685" x2="21461" y2="53425"/>
                        <a14:foregroundMark x1="40183" y1="57991" x2="29224" y2="44292"/>
                        <a14:foregroundMark x1="29224" y1="44292" x2="27397" y2="45205"/>
                        <a14:foregroundMark x1="33333" y1="91781" x2="50685" y2="94064"/>
                        <a14:foregroundMark x1="50685" y1="94064" x2="68950" y2="91324"/>
                        <a14:foregroundMark x1="68950" y1="91324" x2="71689" y2="90411"/>
                        <a14:foregroundMark x1="92237" y1="58904" x2="95434" y2="37900"/>
                        <a14:foregroundMark x1="62100" y1="95434" x2="36530" y2="96347"/>
                      </a14:backgroundRemoval>
                    </a14:imgEffect>
                  </a14:imgLayer>
                </a14:imgProps>
              </a:ext>
            </a:extLst>
          </a:blip>
          <a:stretch>
            <a:fillRect/>
          </a:stretch>
        </p:blipFill>
        <p:spPr>
          <a:xfrm>
            <a:off x="4705350" y="2038350"/>
            <a:ext cx="2781300" cy="2781300"/>
          </a:xfrm>
          <a:prstGeom prst="rect">
            <a:avLst/>
          </a:prstGeom>
        </p:spPr>
      </p:pic>
      <p:pic>
        <p:nvPicPr>
          <p:cNvPr id="4" name="Audio Recording May 21, 2021 at 5:28:59 PM" descr="Alexander's friend is not nice to him. He is not nice to his friend. Alexander is angry. ">
            <a:hlinkClick r:id="" action="ppaction://media"/>
            <a:extLst>
              <a:ext uri="{FF2B5EF4-FFF2-40B4-BE49-F238E27FC236}">
                <a16:creationId xmlns:a16="http://schemas.microsoft.com/office/drawing/2014/main" id="{514D4BD4-FC60-BD4E-B30D-C2619B385B0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75950" y="5908675"/>
            <a:ext cx="812800" cy="812800"/>
          </a:xfrm>
          <a:prstGeom prst="rect">
            <a:avLst/>
          </a:prstGeom>
        </p:spPr>
      </p:pic>
    </p:spTree>
    <p:extLst>
      <p:ext uri="{BB962C8B-B14F-4D97-AF65-F5344CB8AC3E}">
        <p14:creationId xmlns:p14="http://schemas.microsoft.com/office/powerpoint/2010/main" val="38923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eautiful cake ">
            <a:extLst>
              <a:ext uri="{FF2B5EF4-FFF2-40B4-BE49-F238E27FC236}">
                <a16:creationId xmlns:a16="http://schemas.microsoft.com/office/drawing/2014/main" id="{1FFAAD93-CDB3-064B-BD28-D76E1EAEB57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037" b="90000" l="10000" r="90000">
                        <a14:foregroundMark x1="32600" y1="28889" x2="31000" y2="10000"/>
                        <a14:foregroundMark x1="31200" y1="10741" x2="31600" y2="9074"/>
                        <a14:foregroundMark x1="48600" y1="30926" x2="48700" y2="8704"/>
                        <a14:foregroundMark x1="48700" y1="8704" x2="49600" y2="7037"/>
                        <a14:foregroundMark x1="64600" y1="31111" x2="68800" y2="9074"/>
                      </a14:backgroundRemoval>
                    </a14:imgEffect>
                  </a14:imgLayer>
                </a14:imgProps>
              </a:ext>
              <a:ext uri="{28A0092B-C50C-407E-A947-70E740481C1C}">
                <a14:useLocalDpi xmlns:a14="http://schemas.microsoft.com/office/drawing/2010/main" val="0"/>
              </a:ext>
            </a:extLst>
          </a:blip>
          <a:srcRect/>
          <a:stretch>
            <a:fillRect/>
          </a:stretch>
        </p:blipFill>
        <p:spPr bwMode="auto">
          <a:xfrm>
            <a:off x="3657600" y="1062990"/>
            <a:ext cx="4381500" cy="473202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5:29:48 PM" descr="Alexander goes to lunch with his friends. His friends have yummy desserts. He does not have any dessert. It is a bad day. ">
            <a:hlinkClick r:id="" action="ppaction://media"/>
            <a:extLst>
              <a:ext uri="{FF2B5EF4-FFF2-40B4-BE49-F238E27FC236}">
                <a16:creationId xmlns:a16="http://schemas.microsoft.com/office/drawing/2014/main" id="{D34A1345-D93E-6D4B-829F-96622843ECC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33113" y="5637213"/>
            <a:ext cx="812800" cy="812800"/>
          </a:xfrm>
          <a:prstGeom prst="rect">
            <a:avLst/>
          </a:prstGeom>
        </p:spPr>
      </p:pic>
    </p:spTree>
    <p:extLst>
      <p:ext uri="{BB962C8B-B14F-4D97-AF65-F5344CB8AC3E}">
        <p14:creationId xmlns:p14="http://schemas.microsoft.com/office/powerpoint/2010/main" val="90299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88" fill="hold"/>
                                        <p:tgtEl>
                                          <p:spTgt spid="2"/>
                                        </p:tgtEl>
                                      </p:cBhvr>
                                    </p:cmd>
                                  </p:childTnLst>
                                </p:cTn>
                              </p:par>
                              <p:par>
                                <p:cTn id="7" presetID="26" presetClass="emph" presetSubtype="0" fill="hold" nodeType="withEffect">
                                  <p:stCondLst>
                                    <p:cond delay="3000"/>
                                  </p:stCondLst>
                                  <p:childTnLst>
                                    <p:animEffect transition="out" filter="fade">
                                      <p:cBhvr>
                                        <p:cTn id="8" dur="2000" tmFilter="0, 0; .2, .5; .8, .5; 1, 0"/>
                                        <p:tgtEl>
                                          <p:spTgt spid="8194"/>
                                        </p:tgtEl>
                                      </p:cBhvr>
                                    </p:animEffect>
                                    <p:animScale>
                                      <p:cBhvr>
                                        <p:cTn id="9" dur="1000" autoRev="1" fill="hold"/>
                                        <p:tgtEl>
                                          <p:spTgt spid="819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TotalTime>
  <Words>548</Words>
  <Application>Microsoft Office PowerPoint</Application>
  <PresentationFormat>Widescreen</PresentationFormat>
  <Paragraphs>43</Paragraphs>
  <Slides>20</Slides>
  <Notes>19</Notes>
  <HiddenSlides>0</HiddenSlides>
  <MMClips>19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Carrier, Jennifer A.</dc:creator>
  <cp:lastModifiedBy>Hollands, Vanessa</cp:lastModifiedBy>
  <cp:revision>25</cp:revision>
  <dcterms:created xsi:type="dcterms:W3CDTF">2021-05-21T01:21:10Z</dcterms:created>
  <dcterms:modified xsi:type="dcterms:W3CDTF">2024-01-12T19:46:51Z</dcterms:modified>
</cp:coreProperties>
</file>