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4"/>
  </p:normalViewPr>
  <p:slideViewPr>
    <p:cSldViewPr snapToGrid="0" snapToObjects="1">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1T23:06:57.113"/>
    </inkml:context>
    <inkml:brush xml:id="br0">
      <inkml:brushProperty name="width" value="0.2" units="cm"/>
      <inkml:brushProperty name="height" value="0.2" units="cm"/>
      <inkml:brushProperty name="color" value="#FFF916"/>
    </inkml:brush>
  </inkml:definitions>
  <inkml:trace contextRef="#ctx0" brushRef="#br0">214 799 24575,'-13'-22'0,"5"4"0,1 6 0,6 3 0,-6-3 0,2 1 0,1 2 0,0-3 0,4 0 0,-3 3 0,-2-2 0,1 3 0,0 0 0,0 0 0,4 0 0,-8-1 0,8 1 0,-4 0 0,0 0 0,0 0 0,-8-7 0,3 5 0,1-5 0,1 7 0,3 0 0,-1 0 0,-2 0 0,2 0 0,-3-4 0,4 3 0,0-3 0,1 4 0,-2-3 0,1 2 0,0-3 0,4 4 0,-3 0 0,2 0 0,-6-11 0,6 8 0,-3-15 0,0 16 0,4-8 0,-4 9 0,4-3 0,0 4 0,-4 0 0,4 0 0,-4 0 0,4 0 0,0 0 0,-4 0 0,7 3 0,2-2 0,3 6 0,11-10 0,-2 6 0,0-7 0,-1 4 0,-8 4 0,0 0 0,0 4 0,0 0 0,0 0 0,0 0 0,18 4 0,-14 0 0,18 4 0,-10 0 0,-6 0 0,5 0 0,-11 0 0,0 1 0,0-5 0,15 7 0,-12-6 0,15 3 0,-17-1 0,3-6 0,-1-4 0,-2-3 0,3-5 0,-8 3 0,4 0 0,0-4 0,1 3 0,6-13 0,-10 11 0,10-19 0,-14 19 0,10-11 0,-6 13 0,3-10 0,-4 9 0,3-5 0,-6 7 0,3-4 0,-1 4 0,2-4 0,3 4 0,4-4 0,-3 3 0,2 1 0,-3 5 0,0 6 0,0-2 0,0 6 0,1-6 0,-1 6 0,0-6 0,21 14 0,-15-9 0,19 9 0,-24-7 0,2 0 0,1 0 0,-3 0 0,3 0 0,-4 0 0,0-3 0,0 2 0,0-2 0,0 3 0,0 0 0,0 0 0,0 0 0,0 0 0,0 0 0,0-4 0,4 0 0,-3-8 0,3 0 0,-4-4 0,7-4 0,-5 7 0,12-10 0,-8 10 0,9-10 0,-6 6 0,-1-3 0,-1 8 0,1-3 0,1-1 0,3 2 0,-7-1 0,-2 7 0,-3-4 0,0 4 0,1-8 0,-1 7 0,0-2 0,0 3 0,0 3 0,7 6 0,-9-1 0,19 22 0,-21-17 0,21 23 0,-22-25 0,15 15 0,-17-16 0,14 16 0,-10-12 0,7 6 0,-8-8 0,0-4 0,-4 0 0,0 0 0,3 0 0,-2 0 0,3 0 0,0 0 0,-4 0 0,8 0 0,-4-3 0,4-2 0,0-3 0,4-7 0,-3 2 0,2-7 0,-2 4 0,2 0 0,-2 3 0,6-5 0,-6 8 0,3-9 0,-4 10 0,0-6 0,0 6 0,0-6 0,0 6 0,4-6 0,-3 6 0,3-3 0,-4 4 0,0 0 0,0 0 0,0 0 0,0 0 0,0 0 0,0 0 0,0 0 0,0 0 0,0 0 0,0 0 0,4 0 0,-3 0 0,2 4 0,-2 1 0,-1 6 0,-4 2 0,3-1 0,-2 4 0,-1-8 0,0 4 0,-4-4 0,0 0 0,0 0 0,0 0 0,0 0 0,0 0 0,0 1 0,0-1 0,0 0 0,0 0 0,0 0 0,0 0 0,0 0 0,-4 0 0,3 0 0,-6 0 0,3 0 0,-1 0 0,2 0 0,-1 0 0,3 0 0,-2 1 0,3-1 0,-4 0 0,3 0 0,-6 0 0,2 7 0,1-5 0,-3 5 0,2-7 0,1 0 0,0 0 0,1 0 0,2 0 0,-3 0 0,1 1 0,2 2 0,-6-2 0,2 3 0,-3-4 0,0 3 0,0-2 0,3 3 0,-2 0 0,6-3 0,-6 10 0,6-10 0,-10 25 0,10-22 0,-14 25 0,14-26 0,-10 15 0,10-17 0,-3 17 0,4-15 0,-3 8 0,2-11 0,-3 4 0,4-3 0,0 9 0,-3-4 0,2 6 0,-3-8 0,4 3 0,0-6 0,0 3 0,0-4 0,0 0 0,0-3 0,0-2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BCA69-6410-C043-BE16-2A1E6109022A}"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6E40D-576B-D148-9844-6F65D05F8D56}" type="slidenum">
              <a:rPr lang="en-US" smtClean="0"/>
              <a:t>‹#›</a:t>
            </a:fld>
            <a:endParaRPr lang="en-US"/>
          </a:p>
        </p:txBody>
      </p:sp>
    </p:spTree>
    <p:extLst>
      <p:ext uri="{BB962C8B-B14F-4D97-AF65-F5344CB8AC3E}">
        <p14:creationId xmlns:p14="http://schemas.microsoft.com/office/powerpoint/2010/main" val="20548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is sleepy when she sees a rabbit.</a:t>
            </a:r>
          </a:p>
        </p:txBody>
      </p:sp>
      <p:sp>
        <p:nvSpPr>
          <p:cNvPr id="4" name="Slide Number Placeholder 3"/>
          <p:cNvSpPr>
            <a:spLocks noGrp="1"/>
          </p:cNvSpPr>
          <p:nvPr>
            <p:ph type="sldNum" sz="quarter" idx="5"/>
          </p:nvPr>
        </p:nvSpPr>
        <p:spPr/>
        <p:txBody>
          <a:bodyPr/>
          <a:lstStyle/>
          <a:p>
            <a:fld id="{9066E40D-576B-D148-9844-6F65D05F8D56}" type="slidenum">
              <a:rPr lang="en-US" smtClean="0"/>
              <a:t>2</a:t>
            </a:fld>
            <a:endParaRPr lang="en-US"/>
          </a:p>
        </p:txBody>
      </p:sp>
    </p:spTree>
    <p:extLst>
      <p:ext uri="{BB962C8B-B14F-4D97-AF65-F5344CB8AC3E}">
        <p14:creationId xmlns:p14="http://schemas.microsoft.com/office/powerpoint/2010/main" val="244133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a:t>
            </a:r>
          </a:p>
        </p:txBody>
      </p:sp>
      <p:sp>
        <p:nvSpPr>
          <p:cNvPr id="4" name="Slide Number Placeholder 3"/>
          <p:cNvSpPr>
            <a:spLocks noGrp="1"/>
          </p:cNvSpPr>
          <p:nvPr>
            <p:ph type="sldNum" sz="quarter" idx="5"/>
          </p:nvPr>
        </p:nvSpPr>
        <p:spPr/>
        <p:txBody>
          <a:bodyPr/>
          <a:lstStyle/>
          <a:p>
            <a:fld id="{9066E40D-576B-D148-9844-6F65D05F8D56}" type="slidenum">
              <a:rPr lang="en-US" smtClean="0"/>
              <a:t>11</a:t>
            </a:fld>
            <a:endParaRPr lang="en-US"/>
          </a:p>
        </p:txBody>
      </p:sp>
    </p:spTree>
    <p:extLst>
      <p:ext uri="{BB962C8B-B14F-4D97-AF65-F5344CB8AC3E}">
        <p14:creationId xmlns:p14="http://schemas.microsoft.com/office/powerpoint/2010/main" val="148120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follows the rabbit down a big hole. </a:t>
            </a:r>
          </a:p>
        </p:txBody>
      </p:sp>
      <p:sp>
        <p:nvSpPr>
          <p:cNvPr id="4" name="Slide Number Placeholder 3"/>
          <p:cNvSpPr>
            <a:spLocks noGrp="1"/>
          </p:cNvSpPr>
          <p:nvPr>
            <p:ph type="sldNum" sz="quarter" idx="5"/>
          </p:nvPr>
        </p:nvSpPr>
        <p:spPr/>
        <p:txBody>
          <a:bodyPr/>
          <a:lstStyle/>
          <a:p>
            <a:fld id="{9066E40D-576B-D148-9844-6F65D05F8D56}" type="slidenum">
              <a:rPr lang="en-US" smtClean="0"/>
              <a:t>3</a:t>
            </a:fld>
            <a:endParaRPr lang="en-US"/>
          </a:p>
        </p:txBody>
      </p:sp>
    </p:spTree>
    <p:extLst>
      <p:ext uri="{BB962C8B-B14F-4D97-AF65-F5344CB8AC3E}">
        <p14:creationId xmlns:p14="http://schemas.microsoft.com/office/powerpoint/2010/main" val="360877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drinks a potion that she finds, and it makes her so big!</a:t>
            </a:r>
          </a:p>
        </p:txBody>
      </p:sp>
      <p:sp>
        <p:nvSpPr>
          <p:cNvPr id="4" name="Slide Number Placeholder 3"/>
          <p:cNvSpPr>
            <a:spLocks noGrp="1"/>
          </p:cNvSpPr>
          <p:nvPr>
            <p:ph type="sldNum" sz="quarter" idx="5"/>
          </p:nvPr>
        </p:nvSpPr>
        <p:spPr/>
        <p:txBody>
          <a:bodyPr/>
          <a:lstStyle/>
          <a:p>
            <a:fld id="{9066E40D-576B-D148-9844-6F65D05F8D56}" type="slidenum">
              <a:rPr lang="en-US" smtClean="0"/>
              <a:t>4</a:t>
            </a:fld>
            <a:endParaRPr lang="en-US"/>
          </a:p>
        </p:txBody>
      </p:sp>
    </p:spTree>
    <p:extLst>
      <p:ext uri="{BB962C8B-B14F-4D97-AF65-F5344CB8AC3E}">
        <p14:creationId xmlns:p14="http://schemas.microsoft.com/office/powerpoint/2010/main" val="164694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gets scared and starts crying. She cries so much she is in a bath of tears!</a:t>
            </a:r>
          </a:p>
        </p:txBody>
      </p:sp>
      <p:sp>
        <p:nvSpPr>
          <p:cNvPr id="4" name="Slide Number Placeholder 3"/>
          <p:cNvSpPr>
            <a:spLocks noGrp="1"/>
          </p:cNvSpPr>
          <p:nvPr>
            <p:ph type="sldNum" sz="quarter" idx="5"/>
          </p:nvPr>
        </p:nvSpPr>
        <p:spPr/>
        <p:txBody>
          <a:bodyPr/>
          <a:lstStyle/>
          <a:p>
            <a:fld id="{9066E40D-576B-D148-9844-6F65D05F8D56}" type="slidenum">
              <a:rPr lang="en-US" smtClean="0"/>
              <a:t>5</a:t>
            </a:fld>
            <a:endParaRPr lang="en-US"/>
          </a:p>
        </p:txBody>
      </p:sp>
    </p:spTree>
    <p:extLst>
      <p:ext uri="{BB962C8B-B14F-4D97-AF65-F5344CB8AC3E}">
        <p14:creationId xmlns:p14="http://schemas.microsoft.com/office/powerpoint/2010/main" val="401583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finds a caterpillar. He asked Alice a lot of questions. </a:t>
            </a:r>
          </a:p>
        </p:txBody>
      </p:sp>
      <p:sp>
        <p:nvSpPr>
          <p:cNvPr id="4" name="Slide Number Placeholder 3"/>
          <p:cNvSpPr>
            <a:spLocks noGrp="1"/>
          </p:cNvSpPr>
          <p:nvPr>
            <p:ph type="sldNum" sz="quarter" idx="5"/>
          </p:nvPr>
        </p:nvSpPr>
        <p:spPr/>
        <p:txBody>
          <a:bodyPr/>
          <a:lstStyle/>
          <a:p>
            <a:fld id="{9066E40D-576B-D148-9844-6F65D05F8D56}" type="slidenum">
              <a:rPr lang="en-US" smtClean="0"/>
              <a:t>6</a:t>
            </a:fld>
            <a:endParaRPr lang="en-US"/>
          </a:p>
        </p:txBody>
      </p:sp>
    </p:spTree>
    <p:extLst>
      <p:ext uri="{BB962C8B-B14F-4D97-AF65-F5344CB8AC3E}">
        <p14:creationId xmlns:p14="http://schemas.microsoft.com/office/powerpoint/2010/main" val="146915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she finds a cat. His name is </a:t>
            </a:r>
            <a:r>
              <a:rPr lang="en-US" dirty="0" err="1"/>
              <a:t>Chesire</a:t>
            </a:r>
            <a:r>
              <a:rPr lang="en-US" dirty="0"/>
              <a:t> Cat. He has a scary smile. Alice doesn’t like his smile.</a:t>
            </a:r>
          </a:p>
        </p:txBody>
      </p:sp>
      <p:sp>
        <p:nvSpPr>
          <p:cNvPr id="4" name="Slide Number Placeholder 3"/>
          <p:cNvSpPr>
            <a:spLocks noGrp="1"/>
          </p:cNvSpPr>
          <p:nvPr>
            <p:ph type="sldNum" sz="quarter" idx="5"/>
          </p:nvPr>
        </p:nvSpPr>
        <p:spPr/>
        <p:txBody>
          <a:bodyPr/>
          <a:lstStyle/>
          <a:p>
            <a:fld id="{9066E40D-576B-D148-9844-6F65D05F8D56}" type="slidenum">
              <a:rPr lang="en-US" smtClean="0"/>
              <a:t>7</a:t>
            </a:fld>
            <a:endParaRPr lang="en-US"/>
          </a:p>
        </p:txBody>
      </p:sp>
    </p:spTree>
    <p:extLst>
      <p:ext uri="{BB962C8B-B14F-4D97-AF65-F5344CB8AC3E}">
        <p14:creationId xmlns:p14="http://schemas.microsoft.com/office/powerpoint/2010/main" val="167028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then meets the Mad Hatter. She does not like him either, so she runs through a door to a garden. </a:t>
            </a:r>
          </a:p>
        </p:txBody>
      </p:sp>
      <p:sp>
        <p:nvSpPr>
          <p:cNvPr id="4" name="Slide Number Placeholder 3"/>
          <p:cNvSpPr>
            <a:spLocks noGrp="1"/>
          </p:cNvSpPr>
          <p:nvPr>
            <p:ph type="sldNum" sz="quarter" idx="5"/>
          </p:nvPr>
        </p:nvSpPr>
        <p:spPr/>
        <p:txBody>
          <a:bodyPr/>
          <a:lstStyle/>
          <a:p>
            <a:fld id="{9066E40D-576B-D148-9844-6F65D05F8D56}" type="slidenum">
              <a:rPr lang="en-US" smtClean="0"/>
              <a:t>8</a:t>
            </a:fld>
            <a:endParaRPr lang="en-US"/>
          </a:p>
        </p:txBody>
      </p:sp>
    </p:spTree>
    <p:extLst>
      <p:ext uri="{BB962C8B-B14F-4D97-AF65-F5344CB8AC3E}">
        <p14:creationId xmlns:p14="http://schemas.microsoft.com/office/powerpoint/2010/main" val="273020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garden, Alice finds the Queen. But the queen is mean and sends Alice to jail!</a:t>
            </a:r>
          </a:p>
        </p:txBody>
      </p:sp>
      <p:sp>
        <p:nvSpPr>
          <p:cNvPr id="4" name="Slide Number Placeholder 3"/>
          <p:cNvSpPr>
            <a:spLocks noGrp="1"/>
          </p:cNvSpPr>
          <p:nvPr>
            <p:ph type="sldNum" sz="quarter" idx="5"/>
          </p:nvPr>
        </p:nvSpPr>
        <p:spPr/>
        <p:txBody>
          <a:bodyPr/>
          <a:lstStyle/>
          <a:p>
            <a:fld id="{9066E40D-576B-D148-9844-6F65D05F8D56}" type="slidenum">
              <a:rPr lang="en-US" smtClean="0"/>
              <a:t>9</a:t>
            </a:fld>
            <a:endParaRPr lang="en-US"/>
          </a:p>
        </p:txBody>
      </p:sp>
    </p:spTree>
    <p:extLst>
      <p:ext uri="{BB962C8B-B14F-4D97-AF65-F5344CB8AC3E}">
        <p14:creationId xmlns:p14="http://schemas.microsoft.com/office/powerpoint/2010/main" val="390372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is asleep, but her sister wakes her up. Alice tells her sister about her dream. </a:t>
            </a:r>
          </a:p>
        </p:txBody>
      </p:sp>
      <p:sp>
        <p:nvSpPr>
          <p:cNvPr id="4" name="Slide Number Placeholder 3"/>
          <p:cNvSpPr>
            <a:spLocks noGrp="1"/>
          </p:cNvSpPr>
          <p:nvPr>
            <p:ph type="sldNum" sz="quarter" idx="5"/>
          </p:nvPr>
        </p:nvSpPr>
        <p:spPr/>
        <p:txBody>
          <a:bodyPr/>
          <a:lstStyle/>
          <a:p>
            <a:fld id="{9066E40D-576B-D148-9844-6F65D05F8D56}" type="slidenum">
              <a:rPr lang="en-US" smtClean="0"/>
              <a:t>10</a:t>
            </a:fld>
            <a:endParaRPr lang="en-US"/>
          </a:p>
        </p:txBody>
      </p:sp>
    </p:spTree>
    <p:extLst>
      <p:ext uri="{BB962C8B-B14F-4D97-AF65-F5344CB8AC3E}">
        <p14:creationId xmlns:p14="http://schemas.microsoft.com/office/powerpoint/2010/main" val="92441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A75078-2D7F-CC43-9949-CB13853A70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389781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75078-2D7F-CC43-9949-CB13853A70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426373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75078-2D7F-CC43-9949-CB13853A70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318713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75078-2D7F-CC43-9949-CB13853A70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242189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A75078-2D7F-CC43-9949-CB13853A70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92010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A75078-2D7F-CC43-9949-CB13853A704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281721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A75078-2D7F-CC43-9949-CB13853A704D}"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259461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A75078-2D7F-CC43-9949-CB13853A704D}"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294354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75078-2D7F-CC43-9949-CB13853A704D}"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244491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A75078-2D7F-CC43-9949-CB13853A704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376993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A75078-2D7F-CC43-9949-CB13853A704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81500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75078-2D7F-CC43-9949-CB13853A704D}"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2627B-76D8-934F-9E1C-FDE4D629FF9A}" type="slidenum">
              <a:rPr lang="en-US" smtClean="0"/>
              <a:t>‹#›</a:t>
            </a:fld>
            <a:endParaRPr lang="en-US"/>
          </a:p>
        </p:txBody>
      </p:sp>
    </p:spTree>
    <p:extLst>
      <p:ext uri="{BB962C8B-B14F-4D97-AF65-F5344CB8AC3E}">
        <p14:creationId xmlns:p14="http://schemas.microsoft.com/office/powerpoint/2010/main" val="1468950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2.gif"/><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5.wdp"/><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6.wdp"/><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customXml" Target="../ink/ink1.xml"/><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notesSlide" Target="../notesSlides/notesSlide8.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161CCF-D22A-B44D-883E-EA94191EACEF}"/>
              </a:ext>
            </a:extLst>
          </p:cNvPr>
          <p:cNvSpPr>
            <a:spLocks noGrp="1"/>
          </p:cNvSpPr>
          <p:nvPr>
            <p:ph type="subTitle" idx="1"/>
          </p:nvPr>
        </p:nvSpPr>
        <p:spPr>
          <a:xfrm>
            <a:off x="1524000" y="5677521"/>
            <a:ext cx="9144000" cy="812800"/>
          </a:xfrm>
        </p:spPr>
        <p:txBody>
          <a:bodyPr/>
          <a:lstStyle/>
          <a:p>
            <a:r>
              <a:rPr lang="en-US" dirty="0">
                <a:solidFill>
                  <a:srgbClr val="FFFF00"/>
                </a:solidFill>
              </a:rPr>
              <a:t>Adapted from the original text, </a:t>
            </a:r>
            <a:r>
              <a:rPr lang="en-US" i="1" dirty="0">
                <a:solidFill>
                  <a:srgbClr val="FFFF00"/>
                </a:solidFill>
              </a:rPr>
              <a:t>Alice Adventures in Wonderland, </a:t>
            </a:r>
            <a:r>
              <a:rPr lang="en-US" dirty="0">
                <a:solidFill>
                  <a:srgbClr val="FFFF00"/>
                </a:solidFill>
              </a:rPr>
              <a:t>by Luis Carroll. </a:t>
            </a:r>
          </a:p>
        </p:txBody>
      </p:sp>
      <p:pic>
        <p:nvPicPr>
          <p:cNvPr id="1026" name="Picture 2" descr="Alice's Adventures in Wonderland book cover">
            <a:extLst>
              <a:ext uri="{FF2B5EF4-FFF2-40B4-BE49-F238E27FC236}">
                <a16:creationId xmlns:a16="http://schemas.microsoft.com/office/drawing/2014/main" id="{30CAB1EF-D5E9-BD46-BD0B-3D5D473F7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088" y="646147"/>
            <a:ext cx="3239623" cy="485774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y 21, 2021 at 7:11:27 PM" descr="Adapted from the original text, Alice Adventures in Wonderland, by Luis Carroll. &#10;">
            <a:hlinkClick r:id="" action="ppaction://media"/>
            <a:extLst>
              <a:ext uri="{FF2B5EF4-FFF2-40B4-BE49-F238E27FC236}">
                <a16:creationId xmlns:a16="http://schemas.microsoft.com/office/drawing/2014/main" id="{C9B020B5-BEB4-8E47-8CF6-3C120FE1B8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33125" y="5822950"/>
            <a:ext cx="812800" cy="812800"/>
          </a:xfrm>
          <a:prstGeom prst="rect">
            <a:avLst/>
          </a:prstGeom>
        </p:spPr>
      </p:pic>
    </p:spTree>
    <p:extLst>
      <p:ext uri="{BB962C8B-B14F-4D97-AF65-F5344CB8AC3E}">
        <p14:creationId xmlns:p14="http://schemas.microsoft.com/office/powerpoint/2010/main" val="23776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3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ice in wonderland sleeping">
            <a:extLst>
              <a:ext uri="{FF2B5EF4-FFF2-40B4-BE49-F238E27FC236}">
                <a16:creationId xmlns:a16="http://schemas.microsoft.com/office/drawing/2014/main" id="{A4CAEED4-88C0-6B43-A525-BC011992D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100" y="1285081"/>
            <a:ext cx="5288832" cy="4287838"/>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7:27:19 PM" descr="Alice is asleep, but her sister wakes her up. Alice tells her sister about her dream. &#10;">
            <a:hlinkClick r:id="" action="ppaction://media"/>
            <a:extLst>
              <a:ext uri="{FF2B5EF4-FFF2-40B4-BE49-F238E27FC236}">
                <a16:creationId xmlns:a16="http://schemas.microsoft.com/office/drawing/2014/main" id="{E81482D0-6EB1-3844-8F69-EAC4AA9D6E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18825" y="5894388"/>
            <a:ext cx="812800" cy="812800"/>
          </a:xfrm>
          <a:prstGeom prst="rect">
            <a:avLst/>
          </a:prstGeom>
        </p:spPr>
      </p:pic>
    </p:spTree>
    <p:extLst>
      <p:ext uri="{BB962C8B-B14F-4D97-AF65-F5344CB8AC3E}">
        <p14:creationId xmlns:p14="http://schemas.microsoft.com/office/powerpoint/2010/main" val="26468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7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42"/>
                                        </p:tgtEl>
                                        <p:attrNameLst>
                                          <p:attrName>r</p:attrName>
                                        </p:attrNameLst>
                                      </p:cBhvr>
                                    </p:animRot>
                                    <p:animRot by="-240000">
                                      <p:cBhvr>
                                        <p:cTn id="11" dur="200" fill="hold">
                                          <p:stCondLst>
                                            <p:cond delay="200"/>
                                          </p:stCondLst>
                                        </p:cTn>
                                        <p:tgtEl>
                                          <p:spTgt spid="10242"/>
                                        </p:tgtEl>
                                        <p:attrNameLst>
                                          <p:attrName>r</p:attrName>
                                        </p:attrNameLst>
                                      </p:cBhvr>
                                    </p:animRot>
                                    <p:animRot by="240000">
                                      <p:cBhvr>
                                        <p:cTn id="12" dur="200" fill="hold">
                                          <p:stCondLst>
                                            <p:cond delay="400"/>
                                          </p:stCondLst>
                                        </p:cTn>
                                        <p:tgtEl>
                                          <p:spTgt spid="10242"/>
                                        </p:tgtEl>
                                        <p:attrNameLst>
                                          <p:attrName>r</p:attrName>
                                        </p:attrNameLst>
                                      </p:cBhvr>
                                    </p:animRot>
                                    <p:animRot by="-240000">
                                      <p:cBhvr>
                                        <p:cTn id="13" dur="200" fill="hold">
                                          <p:stCondLst>
                                            <p:cond delay="600"/>
                                          </p:stCondLst>
                                        </p:cTn>
                                        <p:tgtEl>
                                          <p:spTgt spid="10242"/>
                                        </p:tgtEl>
                                        <p:attrNameLst>
                                          <p:attrName>r</p:attrName>
                                        </p:attrNameLst>
                                      </p:cBhvr>
                                    </p:animRot>
                                    <p:animRot by="120000">
                                      <p:cBhvr>
                                        <p:cTn id="14" dur="200" fill="hold">
                                          <p:stCondLst>
                                            <p:cond delay="800"/>
                                          </p:stCondLst>
                                        </p:cTn>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 open to last page stating &quot;the end&quot;">
            <a:extLst>
              <a:ext uri="{FF2B5EF4-FFF2-40B4-BE49-F238E27FC236}">
                <a16:creationId xmlns:a16="http://schemas.microsoft.com/office/drawing/2014/main" id="{97949850-B924-5C40-A04F-6FF6AF1A4682}"/>
              </a:ext>
            </a:extLst>
          </p:cNvPr>
          <p:cNvPicPr>
            <a:picLocks noChangeAspect="1"/>
          </p:cNvPicPr>
          <p:nvPr/>
        </p:nvPicPr>
        <p:blipFill>
          <a:blip r:embed="rId5"/>
          <a:stretch>
            <a:fillRect/>
          </a:stretch>
        </p:blipFill>
        <p:spPr>
          <a:xfrm>
            <a:off x="4071938" y="2130425"/>
            <a:ext cx="3683000" cy="2049188"/>
          </a:xfrm>
          <a:prstGeom prst="rect">
            <a:avLst/>
          </a:prstGeom>
        </p:spPr>
      </p:pic>
      <p:pic>
        <p:nvPicPr>
          <p:cNvPr id="4" name="Audio Recording May 21, 2021 at 7:27:32 PM" descr="the end">
            <a:hlinkClick r:id="" action="ppaction://media"/>
            <a:extLst>
              <a:ext uri="{FF2B5EF4-FFF2-40B4-BE49-F238E27FC236}">
                <a16:creationId xmlns:a16="http://schemas.microsoft.com/office/drawing/2014/main" id="{4E5E38AA-A645-F540-A1E9-7B18AB8B7E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18850" y="5680075"/>
            <a:ext cx="812800" cy="812800"/>
          </a:xfrm>
          <a:prstGeom prst="rect">
            <a:avLst/>
          </a:prstGeom>
        </p:spPr>
      </p:pic>
    </p:spTree>
    <p:extLst>
      <p:ext uri="{BB962C8B-B14F-4D97-AF65-F5344CB8AC3E}">
        <p14:creationId xmlns:p14="http://schemas.microsoft.com/office/powerpoint/2010/main" val="95354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3A768F-5482-414D-BF87-FAB98A7B97DA}"/>
              </a:ext>
            </a:extLst>
          </p:cNvPr>
          <p:cNvSpPr txBox="1"/>
          <p:nvPr/>
        </p:nvSpPr>
        <p:spPr>
          <a:xfrm>
            <a:off x="550415" y="905523"/>
            <a:ext cx="10164933" cy="406265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a:p>
            <a:endParaRPr lang="en-US" dirty="0"/>
          </a:p>
        </p:txBody>
      </p:sp>
    </p:spTree>
    <p:extLst>
      <p:ext uri="{BB962C8B-B14F-4D97-AF65-F5344CB8AC3E}">
        <p14:creationId xmlns:p14="http://schemas.microsoft.com/office/powerpoint/2010/main" val="40189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bbit running">
            <a:extLst>
              <a:ext uri="{FF2B5EF4-FFF2-40B4-BE49-F238E27FC236}">
                <a16:creationId xmlns:a16="http://schemas.microsoft.com/office/drawing/2014/main" id="{81FE11A1-CD9C-0446-90C6-A36DB57031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723" l="5401" r="97822">
                        <a14:foregroundMark x1="39024" y1="68795" x2="31533" y2="82771"/>
                        <a14:foregroundMark x1="74739" y1="83012" x2="87631" y2="42048"/>
                        <a14:foregroundMark x1="87631" y1="42048" x2="85105" y2="33253"/>
                        <a14:foregroundMark x1="85105" y1="33253" x2="74216" y2="29277"/>
                        <a14:foregroundMark x1="94251" y1="49277" x2="97909" y2="45663"/>
                        <a14:foregroundMark x1="69338" y1="90482" x2="59756" y2="90723"/>
                        <a14:backgroundMark x1="9669" y1="19036" x2="19686" y2="76988"/>
                        <a14:backgroundMark x1="40070" y1="26747" x2="87" y2="52048"/>
                        <a14:backgroundMark x1="17944" y1="22771" x2="23519" y2="73614"/>
                        <a14:backgroundMark x1="5662" y1="35542" x2="29878" y2="47470"/>
                        <a14:backgroundMark x1="16812" y1="25181" x2="20296" y2="80482"/>
                        <a14:backgroundMark x1="23171" y1="20602" x2="8885" y2="24096"/>
                        <a14:backgroundMark x1="8885" y1="24096" x2="3310" y2="38193"/>
                        <a14:backgroundMark x1="3310" y1="38193" x2="3049" y2="53012"/>
                        <a14:backgroundMark x1="3049" y1="53012" x2="10279" y2="62410"/>
                        <a14:backgroundMark x1="10279" y1="62410" x2="23519" y2="63855"/>
                        <a14:backgroundMark x1="23519" y1="63855" x2="29355" y2="44217"/>
                        <a14:backgroundMark x1="29355" y1="44217" x2="22387" y2="22410"/>
                        <a14:backgroundMark x1="22387" y1="22410" x2="19512" y2="20120"/>
                        <a14:backgroundMark x1="23171" y1="35783" x2="24390" y2="58434"/>
                        <a14:backgroundMark x1="24390" y1="58434" x2="24652" y2="36024"/>
                        <a14:backgroundMark x1="11411" y1="33373" x2="5314" y2="46145"/>
                        <a14:backgroundMark x1="5314" y1="46145" x2="6620" y2="61325"/>
                        <a14:backgroundMark x1="5836" y1="39759" x2="5836" y2="39759"/>
                        <a14:backgroundMark x1="5836" y1="39759" x2="2003" y2="40361"/>
                        <a14:backgroundMark x1="13937" y1="32048" x2="15505" y2="42169"/>
                        <a14:backgroundMark x1="4704" y1="35542" x2="8188" y2="43494"/>
                      </a14:backgroundRemoval>
                    </a14:imgEffect>
                  </a14:imgLayer>
                </a14:imgProps>
              </a:ext>
            </a:extLst>
          </a:blip>
          <a:stretch>
            <a:fillRect/>
          </a:stretch>
        </p:blipFill>
        <p:spPr>
          <a:xfrm>
            <a:off x="1562582" y="293575"/>
            <a:ext cx="7160871" cy="5177284"/>
          </a:xfrm>
          <a:prstGeom prst="rect">
            <a:avLst/>
          </a:prstGeom>
        </p:spPr>
      </p:pic>
      <p:pic>
        <p:nvPicPr>
          <p:cNvPr id="4" name="Audio Recording May 21, 2021 at 7:11:51 PM" descr="Alice is sleepy when she sees a rabbit.&#10;">
            <a:hlinkClick r:id="" action="ppaction://media"/>
            <a:extLst>
              <a:ext uri="{FF2B5EF4-FFF2-40B4-BE49-F238E27FC236}">
                <a16:creationId xmlns:a16="http://schemas.microsoft.com/office/drawing/2014/main" id="{F3E6D6A2-0970-254D-B845-4F038EEECE9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18837" y="5837237"/>
            <a:ext cx="812800" cy="812800"/>
          </a:xfrm>
          <a:prstGeom prst="rect">
            <a:avLst/>
          </a:prstGeom>
        </p:spPr>
      </p:pic>
    </p:spTree>
    <p:extLst>
      <p:ext uri="{BB962C8B-B14F-4D97-AF65-F5344CB8AC3E}">
        <p14:creationId xmlns:p14="http://schemas.microsoft.com/office/powerpoint/2010/main" val="186288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2000"/>
                                        <p:tgtEl>
                                          <p:spTgt spid="3"/>
                                        </p:tgtEl>
                                        <p:attrNameLst>
                                          <p:attrName>ppt_x</p:attrName>
                                        </p:attrNameLst>
                                      </p:cBhvr>
                                      <p:tavLst>
                                        <p:tav tm="0">
                                          <p:val>
                                            <p:strVal val="ppt_x"/>
                                          </p:val>
                                        </p:tav>
                                        <p:tav tm="100000">
                                          <p:val>
                                            <p:strVal val="1+ppt_w/2"/>
                                          </p:val>
                                        </p:tav>
                                      </p:tavLst>
                                    </p:anim>
                                    <p:anim calcmode="lin" valueType="num">
                                      <p:cBhvr additive="base">
                                        <p:cTn id="11" dur="2000"/>
                                        <p:tgtEl>
                                          <p:spTgt spid="3"/>
                                        </p:tgtEl>
                                        <p:attrNameLst>
                                          <p:attrName>ppt_y</p:attrName>
                                        </p:attrNameLst>
                                      </p:cBhvr>
                                      <p:tavLst>
                                        <p:tav tm="0">
                                          <p:val>
                                            <p:strVal val="ppt_y"/>
                                          </p:val>
                                        </p:tav>
                                        <p:tav tm="100000">
                                          <p:val>
                                            <p:strVal val="ppt_y"/>
                                          </p:val>
                                        </p:tav>
                                      </p:tavLst>
                                    </p:anim>
                                    <p:set>
                                      <p:cBhvr>
                                        <p:cTn id="1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ice in dress">
            <a:extLst>
              <a:ext uri="{FF2B5EF4-FFF2-40B4-BE49-F238E27FC236}">
                <a16:creationId xmlns:a16="http://schemas.microsoft.com/office/drawing/2014/main" id="{F411EF14-20C7-5342-9C54-9436D5D5C66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537" b="98049" l="9753" r="89973">
                        <a14:foregroundMark x1="40593" y1="44186" x2="40640" y2="42256"/>
                        <a14:foregroundMark x1="43883" y1="29262" x2="45879" y2="21707"/>
                        <a14:foregroundMark x1="45879" y1="21707" x2="59753" y2="13415"/>
                        <a14:foregroundMark x1="59753" y1="13415" x2="67170" y2="13171"/>
                        <a14:foregroundMark x1="67170" y1="13171" x2="73077" y2="13171"/>
                        <a14:foregroundMark x1="73077" y1="13171" x2="78434" y2="15854"/>
                        <a14:foregroundMark x1="78434" y1="15854" x2="83929" y2="35854"/>
                        <a14:foregroundMark x1="83929" y1="35854" x2="84066" y2="62195"/>
                        <a14:foregroundMark x1="84066" y1="62195" x2="82555" y2="71707"/>
                        <a14:foregroundMark x1="82555" y1="71707" x2="78022" y2="82439"/>
                        <a14:foregroundMark x1="78022" y1="82439" x2="68132" y2="87805"/>
                        <a14:foregroundMark x1="68132" y1="87805" x2="51648" y2="86585"/>
                        <a14:foregroundMark x1="42608" y1="71956" x2="42402" y2="71622"/>
                        <a14:foregroundMark x1="51648" y1="86585" x2="45482" y2="76606"/>
                        <a14:foregroundMark x1="30632" y1="9756" x2="24863" y2="8780"/>
                        <a14:foregroundMark x1="24863" y1="8780" x2="21978" y2="14390"/>
                        <a14:foregroundMark x1="35165" y1="80976" x2="33654" y2="90000"/>
                        <a14:foregroundMark x1="33654" y1="90000" x2="34341" y2="98049"/>
                        <a14:backgroundMark x1="37225" y1="14634" x2="46703" y2="54390"/>
                        <a14:backgroundMark x1="38462" y1="46585" x2="48764" y2="71463"/>
                        <a14:backgroundMark x1="39835" y1="57317" x2="43269" y2="70976"/>
                        <a14:backgroundMark x1="43269" y1="70976" x2="46154" y2="75610"/>
                      </a14:backgroundRemoval>
                    </a14:imgEffect>
                  </a14:imgLayer>
                </a14:imgProps>
              </a:ext>
              <a:ext uri="{28A0092B-C50C-407E-A947-70E740481C1C}">
                <a14:useLocalDpi xmlns:a14="http://schemas.microsoft.com/office/drawing/2010/main" val="0"/>
              </a:ext>
            </a:extLst>
          </a:blip>
          <a:srcRect r="56684"/>
          <a:stretch/>
        </p:blipFill>
        <p:spPr bwMode="auto">
          <a:xfrm>
            <a:off x="0" y="725265"/>
            <a:ext cx="4004841" cy="520700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May 21, 2021 at 7:12:10 PM" descr="Alice follows the rabbit down a big hole. &#10;">
            <a:hlinkClick r:id="" action="ppaction://media"/>
            <a:extLst>
              <a:ext uri="{FF2B5EF4-FFF2-40B4-BE49-F238E27FC236}">
                <a16:creationId xmlns:a16="http://schemas.microsoft.com/office/drawing/2014/main" id="{DFE0408B-4E87-584E-801A-853E1EF8C33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47400" y="5702300"/>
            <a:ext cx="812800" cy="812800"/>
          </a:xfrm>
          <a:prstGeom prst="rect">
            <a:avLst/>
          </a:prstGeom>
        </p:spPr>
      </p:pic>
      <p:pic>
        <p:nvPicPr>
          <p:cNvPr id="6" name="Picture 5" descr="hole">
            <a:extLst>
              <a:ext uri="{FF2B5EF4-FFF2-40B4-BE49-F238E27FC236}">
                <a16:creationId xmlns:a16="http://schemas.microsoft.com/office/drawing/2014/main" id="{D8E35874-70F1-42ED-9CD1-CDAAE470559C}"/>
              </a:ext>
            </a:extLst>
          </p:cNvPr>
          <p:cNvPicPr>
            <a:picLocks noChangeAspect="1"/>
          </p:cNvPicPr>
          <p:nvPr/>
        </p:nvPicPr>
        <p:blipFill rotWithShape="1">
          <a:blip r:embed="rId8"/>
          <a:srcRect l="8445" r="5821"/>
          <a:stretch/>
        </p:blipFill>
        <p:spPr>
          <a:xfrm flipH="1">
            <a:off x="7419372" y="725265"/>
            <a:ext cx="3750210" cy="3600209"/>
          </a:xfrm>
          <a:prstGeom prst="ellipse">
            <a:avLst/>
          </a:prstGeom>
        </p:spPr>
      </p:pic>
    </p:spTree>
    <p:extLst>
      <p:ext uri="{BB962C8B-B14F-4D97-AF65-F5344CB8AC3E}">
        <p14:creationId xmlns:p14="http://schemas.microsoft.com/office/powerpoint/2010/main" val="49956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 0 L 0.25 0 E" pathEditMode="relative" ptsTypes="">
                                      <p:cBhvr>
                                        <p:cTn id="18"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mall Alice">
            <a:extLst>
              <a:ext uri="{FF2B5EF4-FFF2-40B4-BE49-F238E27FC236}">
                <a16:creationId xmlns:a16="http://schemas.microsoft.com/office/drawing/2014/main" id="{73FF9E55-9DB7-4846-8788-7F3BFE7F33A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537" b="98049" l="9753" r="89973">
                        <a14:foregroundMark x1="40567" y1="45220" x2="40586" y2="44440"/>
                        <a14:foregroundMark x1="40110" y1="63902" x2="40150" y2="62273"/>
                        <a14:foregroundMark x1="44623" y1="26460" x2="44920" y2="25335"/>
                        <a14:foregroundMark x1="46043" y1="21609" x2="46292" y2="21460"/>
                        <a14:foregroundMark x1="83959" y1="41640" x2="83983" y2="46111"/>
                        <a14:foregroundMark x1="83962" y1="42116" x2="83958" y2="41275"/>
                        <a14:foregroundMark x1="83930" y1="35990" x2="83935" y2="36875"/>
                        <a14:foregroundMark x1="41888" y1="70790" x2="40797" y2="69024"/>
                        <a14:foregroundMark x1="47940" y1="80584" x2="47434" y2="79765"/>
                        <a14:foregroundMark x1="40797" y1="69024" x2="39698" y2="65854"/>
                        <a14:foregroundMark x1="30632" y1="9756" x2="24863" y2="8780"/>
                        <a14:foregroundMark x1="24863" y1="8780" x2="21978" y2="14390"/>
                        <a14:foregroundMark x1="35165" y1="80976" x2="33654" y2="90000"/>
                        <a14:foregroundMark x1="33654" y1="90000" x2="34341" y2="98049"/>
                        <a14:backgroundMark x1="46429" y1="2195" x2="72527" y2="96585"/>
                        <a14:backgroundMark x1="72527" y1="96585" x2="72527" y2="96585"/>
                        <a14:backgroundMark x1="84753" y1="17317" x2="50137" y2="12683"/>
                        <a14:backgroundMark x1="50137" y1="12683" x2="45055" y2="16098"/>
                        <a14:backgroundMark x1="45055" y1="16098" x2="41896" y2="26585"/>
                        <a14:backgroundMark x1="41896" y1="26585" x2="41758" y2="37317"/>
                        <a14:backgroundMark x1="41758" y1="37317" x2="47940" y2="71707"/>
                        <a14:backgroundMark x1="47940" y1="71707" x2="51786" y2="84634"/>
                        <a14:backgroundMark x1="51786" y1="84634" x2="62775" y2="90732"/>
                        <a14:backgroundMark x1="62775" y1="90732" x2="72253" y2="90976"/>
                        <a14:backgroundMark x1="72253" y1="90976" x2="76923" y2="82195"/>
                        <a14:backgroundMark x1="76923" y1="82195" x2="80220" y2="38049"/>
                        <a14:backgroundMark x1="80220" y1="38049" x2="79121" y2="17073"/>
                        <a14:backgroundMark x1="79258" y1="17073" x2="81456" y2="25366"/>
                        <a14:backgroundMark x1="81456" y1="25366" x2="82143" y2="36341"/>
                        <a14:backgroundMark x1="82143" y1="36341" x2="77747" y2="82439"/>
                        <a14:backgroundMark x1="77610" y1="82195" x2="81868" y2="75854"/>
                        <a14:backgroundMark x1="81868" y1="75854" x2="84066" y2="40488"/>
                        <a14:backgroundMark x1="84066" y1="40488" x2="84066" y2="40488"/>
                        <a14:backgroundMark x1="85027" y1="46341" x2="83516" y2="67805"/>
                        <a14:backgroundMark x1="83516" y1="67805" x2="82692" y2="71463"/>
                        <a14:backgroundMark x1="83379" y1="66829" x2="84753" y2="45854"/>
                        <a14:backgroundMark x1="84753" y1="45854" x2="84341" y2="40976"/>
                        <a14:backgroundMark x1="84753" y1="49756" x2="80357" y2="83659"/>
                        <a14:backgroundMark x1="80357" y1="83659" x2="75000" y2="87805"/>
                        <a14:backgroundMark x1="75000" y1="87805" x2="52060" y2="80732"/>
                        <a14:backgroundMark x1="52060" y1="80732" x2="49313" y2="77317"/>
                        <a14:backgroundMark x1="36676" y1="43902" x2="42170" y2="60000"/>
                        <a14:backgroundMark x1="42170" y1="60000" x2="46154" y2="79512"/>
                        <a14:backgroundMark x1="39973" y1="45366" x2="41209" y2="61220"/>
                        <a14:backgroundMark x1="44780" y1="30976" x2="46291" y2="21463"/>
                        <a14:backgroundMark x1="46291" y1="21463" x2="54533" y2="15854"/>
                        <a14:backgroundMark x1="62500" y1="87805" x2="48489" y2="87561"/>
                        <a14:backgroundMark x1="53022" y1="87073" x2="59203" y2="87805"/>
                        <a14:backgroundMark x1="59203" y1="87805" x2="72253" y2="85366"/>
                        <a14:backgroundMark x1="72253" y1="85366" x2="78297" y2="81220"/>
                        <a14:backgroundMark x1="45879" y1="82927" x2="48077" y2="76829"/>
                        <a14:backgroundMark x1="44368" y1="26585" x2="45192" y2="31707"/>
                      </a14:backgroundRemoval>
                    </a14:imgEffect>
                  </a14:imgLayer>
                </a14:imgProps>
              </a:ext>
              <a:ext uri="{28A0092B-C50C-407E-A947-70E740481C1C}">
                <a14:useLocalDpi xmlns:a14="http://schemas.microsoft.com/office/drawing/2010/main" val="0"/>
              </a:ext>
            </a:extLst>
          </a:blip>
          <a:srcRect l="10164" t="5122" r="57692"/>
          <a:stretch/>
        </p:blipFill>
        <p:spPr bwMode="auto">
          <a:xfrm>
            <a:off x="4862513" y="1854200"/>
            <a:ext cx="1894618" cy="31496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7:12:35 PM" descr="Alice drinks a potion that she finds, and it makes her so big!&#10;">
            <a:hlinkClick r:id="" action="ppaction://media"/>
            <a:extLst>
              <a:ext uri="{FF2B5EF4-FFF2-40B4-BE49-F238E27FC236}">
                <a16:creationId xmlns:a16="http://schemas.microsoft.com/office/drawing/2014/main" id="{95BD0B0F-9A31-524D-B60D-CAF4CA1C37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18850" y="5892800"/>
            <a:ext cx="812800" cy="812800"/>
          </a:xfrm>
          <a:prstGeom prst="rect">
            <a:avLst/>
          </a:prstGeom>
        </p:spPr>
      </p:pic>
    </p:spTree>
    <p:extLst>
      <p:ext uri="{BB962C8B-B14F-4D97-AF65-F5344CB8AC3E}">
        <p14:creationId xmlns:p14="http://schemas.microsoft.com/office/powerpoint/2010/main" val="32130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1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098"/>
                                        </p:tgtEl>
                                      </p:cBhvr>
                                      <p:by x="225000" y="22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lue water">
            <a:extLst>
              <a:ext uri="{FF2B5EF4-FFF2-40B4-BE49-F238E27FC236}">
                <a16:creationId xmlns:a16="http://schemas.microsoft.com/office/drawing/2014/main" id="{E1741D6E-25CF-1145-8CD1-B1BBA846365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53" b="95261" l="3200" r="99467">
                        <a14:foregroundMark x1="533" y1="22512" x2="26133" y2="28436"/>
                        <a14:foregroundMark x1="26133" y1="28436" x2="83867" y2="12085"/>
                        <a14:foregroundMark x1="83867" y1="12085" x2="90800" y2="14218"/>
                        <a14:foregroundMark x1="90800" y1="14218" x2="99467" y2="24882"/>
                        <a14:foregroundMark x1="99467" y1="24882" x2="99467" y2="24882"/>
                        <a14:foregroundMark x1="98400" y1="22749" x2="82933" y2="47867"/>
                        <a14:foregroundMark x1="82933" y1="47867" x2="74133" y2="74171"/>
                        <a14:foregroundMark x1="74133" y1="74171" x2="64533" y2="82938"/>
                        <a14:foregroundMark x1="64533" y1="82938" x2="14800" y2="86256"/>
                        <a14:foregroundMark x1="14800" y1="86256" x2="0" y2="80095"/>
                        <a14:foregroundMark x1="0" y1="80095" x2="2533" y2="39336"/>
                        <a14:foregroundMark x1="2533" y1="39336" x2="7600" y2="42180"/>
                        <a14:foregroundMark x1="7600" y1="42180" x2="15867" y2="66825"/>
                        <a14:foregroundMark x1="15867" y1="66825" x2="18933" y2="67536"/>
                        <a14:foregroundMark x1="1600" y1="27014" x2="3733" y2="56635"/>
                        <a14:foregroundMark x1="3733" y1="56635" x2="6667" y2="73934"/>
                        <a14:foregroundMark x1="6667" y1="73934" x2="7067" y2="83649"/>
                        <a14:foregroundMark x1="7067" y1="83649" x2="15067" y2="85308"/>
                        <a14:foregroundMark x1="15067" y1="85308" x2="22133" y2="84834"/>
                        <a14:foregroundMark x1="22133" y1="84834" x2="70533" y2="87915"/>
                        <a14:foregroundMark x1="70533" y1="87915" x2="79067" y2="87441"/>
                        <a14:foregroundMark x1="79067" y1="87441" x2="88133" y2="67062"/>
                        <a14:foregroundMark x1="88133" y1="67062" x2="92933" y2="40521"/>
                        <a14:foregroundMark x1="92933" y1="40521" x2="98267" y2="33649"/>
                        <a14:foregroundMark x1="98267" y1="33649" x2="98267" y2="33412"/>
                        <a14:foregroundMark x1="93200" y1="60900" x2="94000" y2="85545"/>
                        <a14:foregroundMark x1="94000" y1="85545" x2="93200" y2="91943"/>
                        <a14:foregroundMark x1="91067" y1="93602" x2="22933" y2="95261"/>
                        <a14:foregroundMark x1="22933" y1="95261" x2="3200" y2="91232"/>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3817938"/>
            <a:ext cx="12344400" cy="49403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7:15:28 PM" descr="Alice gets scared and starts crying. She cries so much she is in a bath of tears!&#10;">
            <a:hlinkClick r:id="" action="ppaction://media"/>
            <a:extLst>
              <a:ext uri="{FF2B5EF4-FFF2-40B4-BE49-F238E27FC236}">
                <a16:creationId xmlns:a16="http://schemas.microsoft.com/office/drawing/2014/main" id="{EEEC9DB8-4830-E943-8760-32F8E99F8F6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55400" y="6858000"/>
            <a:ext cx="812800" cy="812800"/>
          </a:xfrm>
          <a:prstGeom prst="rect">
            <a:avLst/>
          </a:prstGeom>
        </p:spPr>
      </p:pic>
    </p:spTree>
    <p:extLst>
      <p:ext uri="{BB962C8B-B14F-4D97-AF65-F5344CB8AC3E}">
        <p14:creationId xmlns:p14="http://schemas.microsoft.com/office/powerpoint/2010/main" val="400535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3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picture of a green caterpillar">
            <a:extLst>
              <a:ext uri="{FF2B5EF4-FFF2-40B4-BE49-F238E27FC236}">
                <a16:creationId xmlns:a16="http://schemas.microsoft.com/office/drawing/2014/main" id="{082D6BA0-E868-8B47-9F5F-F3B1A80679A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11083" y1="80375" x2="21667" y2="81375"/>
                        <a14:backgroundMark x1="21667" y1="81375" x2="28167" y2="79250"/>
                        <a14:backgroundMark x1="28167" y1="79250" x2="35833" y2="66750"/>
                        <a14:backgroundMark x1="35833" y1="66750" x2="41333" y2="63750"/>
                        <a14:backgroundMark x1="41333" y1="63750" x2="77750" y2="59750"/>
                        <a14:backgroundMark x1="77750" y1="59750" x2="89083" y2="65500"/>
                        <a14:backgroundMark x1="89083" y1="65500" x2="90583" y2="67750"/>
                      </a14:backgroundRemoval>
                    </a14:imgEffect>
                  </a14:imgLayer>
                </a14:imgProps>
              </a:ext>
              <a:ext uri="{28A0092B-C50C-407E-A947-70E740481C1C}">
                <a14:useLocalDpi xmlns:a14="http://schemas.microsoft.com/office/drawing/2010/main" val="0"/>
              </a:ext>
            </a:extLst>
          </a:blip>
          <a:srcRect/>
          <a:stretch>
            <a:fillRect/>
          </a:stretch>
        </p:blipFill>
        <p:spPr bwMode="auto">
          <a:xfrm>
            <a:off x="2781300" y="685800"/>
            <a:ext cx="7010400" cy="467360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May 21, 2021 at 7:19:14 PM" descr="Alice finds a caterpillar. He asked Alice a lot of questions. ">
            <a:hlinkClick r:id="" action="ppaction://media"/>
            <a:extLst>
              <a:ext uri="{FF2B5EF4-FFF2-40B4-BE49-F238E27FC236}">
                <a16:creationId xmlns:a16="http://schemas.microsoft.com/office/drawing/2014/main" id="{A3ECC235-F002-0940-8670-A9D54C049D6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18850" y="5751513"/>
            <a:ext cx="812800" cy="812800"/>
          </a:xfrm>
          <a:prstGeom prst="rect">
            <a:avLst/>
          </a:prstGeom>
        </p:spPr>
      </p:pic>
    </p:spTree>
    <p:extLst>
      <p:ext uri="{BB962C8B-B14F-4D97-AF65-F5344CB8AC3E}">
        <p14:creationId xmlns:p14="http://schemas.microsoft.com/office/powerpoint/2010/main" val="17068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6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8" fill="hold" nodeType="clickEffect">
                                  <p:stCondLst>
                                    <p:cond delay="0"/>
                                  </p:stCondLst>
                                  <p:childTnLst>
                                    <p:anim calcmode="lin" valueType="num">
                                      <p:cBhvr additive="base">
                                        <p:cTn id="10" dur="3000"/>
                                        <p:tgtEl>
                                          <p:spTgt spid="6146"/>
                                        </p:tgtEl>
                                        <p:attrNameLst>
                                          <p:attrName>ppt_x</p:attrName>
                                        </p:attrNameLst>
                                      </p:cBhvr>
                                      <p:tavLst>
                                        <p:tav tm="0">
                                          <p:val>
                                            <p:strVal val="ppt_x"/>
                                          </p:val>
                                        </p:tav>
                                        <p:tav tm="100000">
                                          <p:val>
                                            <p:strVal val="0-ppt_w/2"/>
                                          </p:val>
                                        </p:tav>
                                      </p:tavLst>
                                    </p:anim>
                                    <p:anim calcmode="lin" valueType="num">
                                      <p:cBhvr additive="base">
                                        <p:cTn id="11" dur="3000"/>
                                        <p:tgtEl>
                                          <p:spTgt spid="6146"/>
                                        </p:tgtEl>
                                        <p:attrNameLst>
                                          <p:attrName>ppt_y</p:attrName>
                                        </p:attrNameLst>
                                      </p:cBhvr>
                                      <p:tavLst>
                                        <p:tav tm="0">
                                          <p:val>
                                            <p:strVal val="ppt_y"/>
                                          </p:val>
                                        </p:tav>
                                        <p:tav tm="100000">
                                          <p:val>
                                            <p:strVal val="ppt_y"/>
                                          </p:val>
                                        </p:tav>
                                      </p:tavLst>
                                    </p:anim>
                                    <p:set>
                                      <p:cBhvr>
                                        <p:cTn id="12" dur="1" fill="hold">
                                          <p:stCondLst>
                                            <p:cond delay="29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eshire Cat with pink stripes and a broad grin">
            <a:extLst>
              <a:ext uri="{FF2B5EF4-FFF2-40B4-BE49-F238E27FC236}">
                <a16:creationId xmlns:a16="http://schemas.microsoft.com/office/drawing/2014/main" id="{C19ADFBF-8B6C-784A-A1E2-57145140D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025" y="885825"/>
            <a:ext cx="4629150" cy="462915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7:21:21 PM" descr="Alice finds a caterpillar. He asked Alice a lot of questions. ">
            <a:hlinkClick r:id="" action="ppaction://media"/>
            <a:extLst>
              <a:ext uri="{FF2B5EF4-FFF2-40B4-BE49-F238E27FC236}">
                <a16:creationId xmlns:a16="http://schemas.microsoft.com/office/drawing/2014/main" id="{E715E853-C0D9-9742-9306-CD164C07BE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3112" y="5959475"/>
            <a:ext cx="812800" cy="812800"/>
          </a:xfrm>
          <a:prstGeom prst="rect">
            <a:avLst/>
          </a:prstGeom>
        </p:spPr>
      </p:pic>
    </p:spTree>
    <p:extLst>
      <p:ext uri="{BB962C8B-B14F-4D97-AF65-F5344CB8AC3E}">
        <p14:creationId xmlns:p14="http://schemas.microsoft.com/office/powerpoint/2010/main" val="21164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300" fill="hold">
                                          <p:stCondLst>
                                            <p:cond delay="0"/>
                                          </p:stCondLst>
                                        </p:cTn>
                                        <p:tgtEl>
                                          <p:spTgt spid="7170"/>
                                        </p:tgtEl>
                                        <p:attrNameLst>
                                          <p:attrName>r</p:attrName>
                                        </p:attrNameLst>
                                      </p:cBhvr>
                                    </p:animRot>
                                    <p:animRot by="-240000">
                                      <p:cBhvr>
                                        <p:cTn id="11" dur="600" fill="hold">
                                          <p:stCondLst>
                                            <p:cond delay="600"/>
                                          </p:stCondLst>
                                        </p:cTn>
                                        <p:tgtEl>
                                          <p:spTgt spid="7170"/>
                                        </p:tgtEl>
                                        <p:attrNameLst>
                                          <p:attrName>r</p:attrName>
                                        </p:attrNameLst>
                                      </p:cBhvr>
                                    </p:animRot>
                                    <p:animRot by="240000">
                                      <p:cBhvr>
                                        <p:cTn id="12" dur="600" fill="hold">
                                          <p:stCondLst>
                                            <p:cond delay="1200"/>
                                          </p:stCondLst>
                                        </p:cTn>
                                        <p:tgtEl>
                                          <p:spTgt spid="7170"/>
                                        </p:tgtEl>
                                        <p:attrNameLst>
                                          <p:attrName>r</p:attrName>
                                        </p:attrNameLst>
                                      </p:cBhvr>
                                    </p:animRot>
                                    <p:animRot by="-240000">
                                      <p:cBhvr>
                                        <p:cTn id="13" dur="600" fill="hold">
                                          <p:stCondLst>
                                            <p:cond delay="1800"/>
                                          </p:stCondLst>
                                        </p:cTn>
                                        <p:tgtEl>
                                          <p:spTgt spid="7170"/>
                                        </p:tgtEl>
                                        <p:attrNameLst>
                                          <p:attrName>r</p:attrName>
                                        </p:attrNameLst>
                                      </p:cBhvr>
                                    </p:animRot>
                                    <p:animRot by="120000">
                                      <p:cBhvr>
                                        <p:cTn id="14" dur="600" fill="hold">
                                          <p:stCondLst>
                                            <p:cond delay="2400"/>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Recording May 21, 2021 at 7:26:39 PM" descr="Alice then meets the Mad Hatter. She does not like him either, so she runs through a door to a garden. &#10;">
            <a:hlinkClick r:id="" action="ppaction://media"/>
            <a:extLst>
              <a:ext uri="{FF2B5EF4-FFF2-40B4-BE49-F238E27FC236}">
                <a16:creationId xmlns:a16="http://schemas.microsoft.com/office/drawing/2014/main" id="{749503F1-6F89-A240-B2B3-220AB508B4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90263" y="5867400"/>
            <a:ext cx="812800" cy="812800"/>
          </a:xfrm>
          <a:prstGeom prst="rect">
            <a:avLst/>
          </a:prstGeom>
        </p:spPr>
      </p:pic>
      <p:pic>
        <p:nvPicPr>
          <p:cNvPr id="1026" name="Picture 2" descr="mad hatter">
            <a:extLst>
              <a:ext uri="{FF2B5EF4-FFF2-40B4-BE49-F238E27FC236}">
                <a16:creationId xmlns:a16="http://schemas.microsoft.com/office/drawing/2014/main" id="{0EE4D3E5-7886-420B-940C-1F182C91B59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091" b="60000" l="9290" r="88525">
                        <a14:foregroundMark x1="77596" y1="5091" x2="28962" y2="18545"/>
                        <a14:foregroundMark x1="57377" y1="56727" x2="57923" y2="41455"/>
                        <a14:foregroundMark x1="46995" y1="59273" x2="51366" y2="47273"/>
                        <a14:foregroundMark x1="64481" y1="60000" x2="64481" y2="60000"/>
                        <a14:foregroundMark x1="66120" y1="57091" x2="48087" y2="57091"/>
                        <a14:foregroundMark x1="48087" y1="57091" x2="46448" y2="54909"/>
                        <a14:backgroundMark x1="13661" y1="49818" x2="23497" y2="67636"/>
                        <a14:backgroundMark x1="23497" y1="67636" x2="23497" y2="68000"/>
                      </a14:backgroundRemoval>
                    </a14:imgEffect>
                  </a14:imgLayer>
                </a14:imgProps>
              </a:ext>
              <a:ext uri="{28A0092B-C50C-407E-A947-70E740481C1C}">
                <a14:useLocalDpi xmlns:a14="http://schemas.microsoft.com/office/drawing/2010/main" val="0"/>
              </a:ext>
            </a:extLst>
          </a:blip>
          <a:srcRect b="40586"/>
          <a:stretch/>
        </p:blipFill>
        <p:spPr bwMode="auto">
          <a:xfrm>
            <a:off x="3466647" y="763929"/>
            <a:ext cx="5040562" cy="450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3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Queen of Hearts">
            <a:extLst>
              <a:ext uri="{FF2B5EF4-FFF2-40B4-BE49-F238E27FC236}">
                <a16:creationId xmlns:a16="http://schemas.microsoft.com/office/drawing/2014/main" id="{BF2D1BF2-994A-2B45-A4F1-AAB57C67D58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77" b="97200" l="1890" r="96003">
                        <a14:foregroundMark x1="25145" y1="10540" x2="30741" y2="4532"/>
                        <a14:foregroundMark x1="30741" y1="4532" x2="31759" y2="4277"/>
                        <a14:foregroundMark x1="63517" y1="18126" x2="61991" y2="25051"/>
                        <a14:foregroundMark x1="61991" y1="25051" x2="57122" y2="27597"/>
                        <a14:foregroundMark x1="32558" y1="21487" x2="42878" y2="17821"/>
                        <a14:foregroundMark x1="42878" y1="17821" x2="54651" y2="17770"/>
                        <a14:foregroundMark x1="54651" y1="17770" x2="64535" y2="19450"/>
                        <a14:foregroundMark x1="64535" y1="19450" x2="67224" y2="21843"/>
                        <a14:foregroundMark x1="67733" y1="24644" x2="66134" y2="26120"/>
                        <a14:foregroundMark x1="33648" y1="19654" x2="47093" y2="16650"/>
                        <a14:foregroundMark x1="90189" y1="67210" x2="87355" y2="81466"/>
                        <a14:foregroundMark x1="87355" y1="81466" x2="61410" y2="91650"/>
                        <a14:foregroundMark x1="61410" y1="91650" x2="27762" y2="93330"/>
                        <a14:foregroundMark x1="27762" y1="93330" x2="17006" y2="91904"/>
                        <a14:foregroundMark x1="17006" y1="91904" x2="8503" y2="85998"/>
                        <a14:foregroundMark x1="8503" y1="85998" x2="5959" y2="78564"/>
                        <a14:foregroundMark x1="5959" y1="78564" x2="13009" y2="66497"/>
                        <a14:foregroundMark x1="38663" y1="52393" x2="31323" y2="57383"/>
                        <a14:foregroundMark x1="31323" y1="57383" x2="14099" y2="87576"/>
                        <a14:foregroundMark x1="14099" y1="87576" x2="14099" y2="87780"/>
                        <a14:foregroundMark x1="41279" y1="54430" x2="47674" y2="63900"/>
                        <a14:foregroundMark x1="47674" y1="63900" x2="55378" y2="89308"/>
                        <a14:foregroundMark x1="55378" y1="89308" x2="59520" y2="93126"/>
                        <a14:foregroundMark x1="57703" y1="95367" x2="76163" y2="89206"/>
                        <a14:foregroundMark x1="76163" y1="89206" x2="92078" y2="79582"/>
                        <a14:foregroundMark x1="92078" y1="79582" x2="94913" y2="75000"/>
                        <a14:foregroundMark x1="95203" y1="75204" x2="96003" y2="78513"/>
                        <a14:foregroundMark x1="47093" y1="61660" x2="42878" y2="54837"/>
                        <a14:foregroundMark x1="4797" y1="82943" x2="4797" y2="79073"/>
                        <a14:foregroundMark x1="1890" y1="82943" x2="3270" y2="79990"/>
                        <a14:foregroundMark x1="66933" y1="94807" x2="33794" y2="97200"/>
                        <a14:foregroundMark x1="33794" y1="97200" x2="18023" y2="96283"/>
                      </a14:backgroundRemoval>
                    </a14:imgEffect>
                  </a14:imgLayer>
                </a14:imgProps>
              </a:ext>
              <a:ext uri="{28A0092B-C50C-407E-A947-70E740481C1C}">
                <a14:useLocalDpi xmlns:a14="http://schemas.microsoft.com/office/drawing/2010/main" val="0"/>
              </a:ext>
            </a:extLst>
          </a:blip>
          <a:srcRect/>
          <a:stretch>
            <a:fillRect/>
          </a:stretch>
        </p:blipFill>
        <p:spPr bwMode="auto">
          <a:xfrm>
            <a:off x="3933825" y="753315"/>
            <a:ext cx="3749675" cy="53513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2" name="Ink 1" descr="line emphasizing the crown">
                <a:extLst>
                  <a:ext uri="{FF2B5EF4-FFF2-40B4-BE49-F238E27FC236}">
                    <a16:creationId xmlns:a16="http://schemas.microsoft.com/office/drawing/2014/main" id="{47E4DA32-981A-7048-9236-3469F31ECABB}"/>
                  </a:ext>
                </a:extLst>
              </p14:cNvPr>
              <p14:cNvContentPartPr/>
              <p14:nvPr/>
            </p14:nvContentPartPr>
            <p14:xfrm>
              <a:off x="5660740" y="988260"/>
              <a:ext cx="587880" cy="392400"/>
            </p14:xfrm>
          </p:contentPart>
        </mc:Choice>
        <mc:Fallback xmlns="">
          <p:pic>
            <p:nvPicPr>
              <p:cNvPr id="2" name="Ink 1" descr="line emphasizing the crown">
                <a:extLst>
                  <a:ext uri="{FF2B5EF4-FFF2-40B4-BE49-F238E27FC236}">
                    <a16:creationId xmlns:a16="http://schemas.microsoft.com/office/drawing/2014/main" id="{47E4DA32-981A-7048-9236-3469F31ECABB}"/>
                  </a:ext>
                </a:extLst>
              </p:cNvPr>
              <p:cNvPicPr/>
              <p:nvPr/>
            </p:nvPicPr>
            <p:blipFill>
              <a:blip r:embed="rId8"/>
              <a:stretch>
                <a:fillRect/>
              </a:stretch>
            </p:blipFill>
            <p:spPr>
              <a:xfrm>
                <a:off x="5624762" y="952227"/>
                <a:ext cx="659476" cy="464106"/>
              </a:xfrm>
              <a:prstGeom prst="rect">
                <a:avLst/>
              </a:prstGeom>
            </p:spPr>
          </p:pic>
        </mc:Fallback>
      </mc:AlternateContent>
      <p:pic>
        <p:nvPicPr>
          <p:cNvPr id="3" name="Audio Recording May 21, 2021 at 7:27:02 PM" descr="In the garden, Alice finds the Queen. But the queen is mean and sends Alice to jail!&#10;">
            <a:hlinkClick r:id="" action="ppaction://media"/>
            <a:extLst>
              <a:ext uri="{FF2B5EF4-FFF2-40B4-BE49-F238E27FC236}">
                <a16:creationId xmlns:a16="http://schemas.microsoft.com/office/drawing/2014/main" id="{007FDFC4-BC96-2143-9EB6-D4668637AA5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47412" y="5908675"/>
            <a:ext cx="812800" cy="812800"/>
          </a:xfrm>
          <a:prstGeom prst="rect">
            <a:avLst/>
          </a:prstGeom>
        </p:spPr>
      </p:pic>
    </p:spTree>
    <p:extLst>
      <p:ext uri="{BB962C8B-B14F-4D97-AF65-F5344CB8AC3E}">
        <p14:creationId xmlns:p14="http://schemas.microsoft.com/office/powerpoint/2010/main" val="36660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7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3000" fill="hold"/>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TotalTime>
  <Words>233</Words>
  <Application>Microsoft Office PowerPoint</Application>
  <PresentationFormat>Widescreen</PresentationFormat>
  <Paragraphs>27</Paragraphs>
  <Slides>12</Slides>
  <Notes>10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Carrier, Jennifer A.</dc:creator>
  <cp:lastModifiedBy>Hollands, Vanessa</cp:lastModifiedBy>
  <cp:revision>14</cp:revision>
  <dcterms:created xsi:type="dcterms:W3CDTF">2021-05-21T22:48:15Z</dcterms:created>
  <dcterms:modified xsi:type="dcterms:W3CDTF">2024-01-12T19:54:51Z</dcterms:modified>
</cp:coreProperties>
</file>