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89" r:id="rId3"/>
    <p:sldId id="290" r:id="rId4"/>
    <p:sldId id="291" r:id="rId5"/>
    <p:sldId id="292" r:id="rId6"/>
    <p:sldId id="293" r:id="rId7"/>
    <p:sldId id="294" r:id="rId8"/>
    <p:sldId id="295" r:id="rId9"/>
    <p:sldId id="296" r:id="rId10"/>
    <p:sldId id="297" r:id="rId11"/>
    <p:sldId id="298" r:id="rId12"/>
    <p:sldId id="299" r:id="rId13"/>
    <p:sldId id="267"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68" autoAdjust="0"/>
    <p:restoredTop sz="86410"/>
  </p:normalViewPr>
  <p:slideViewPr>
    <p:cSldViewPr snapToGrid="0">
      <p:cViewPr varScale="1">
        <p:scale>
          <a:sx n="99" d="100"/>
          <a:sy n="99" d="100"/>
        </p:scale>
        <p:origin x="234" y="78"/>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rgbClr val="FFFF00"/>
                </a:solidFill>
              </a:rPr>
              <a:t>This book was adapted from the original text, </a:t>
            </a:r>
            <a:r>
              <a:rPr lang="en-US" sz="1200" b="1" i="1" dirty="0">
                <a:solidFill>
                  <a:srgbClr val="FFFF00"/>
                </a:solidFill>
              </a:rPr>
              <a:t>A Bad Case of Stripes, </a:t>
            </a:r>
            <a:r>
              <a:rPr lang="en-US" sz="1200" b="1" dirty="0">
                <a:solidFill>
                  <a:srgbClr val="FFFF00"/>
                </a:solidFill>
              </a:rPr>
              <a:t>written by David Shannon</a:t>
            </a:r>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21756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woman fed Camilla lima beans.  Camilla told the old woman how much she loved lima beans. </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82338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Camilla turned back into a girl with no stripes. She was so happy that she jumped up and down. </a:t>
            </a:r>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280636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Camilla never pretended to not like lima beans again.  Camilla was happy</a:t>
            </a:r>
          </a:p>
        </p:txBody>
      </p:sp>
      <p:sp>
        <p:nvSpPr>
          <p:cNvPr id="4" name="Slide Number Placeholder 3"/>
          <p:cNvSpPr>
            <a:spLocks noGrp="1"/>
          </p:cNvSpPr>
          <p:nvPr>
            <p:ph type="sldNum" sz="quarter" idx="5"/>
          </p:nvPr>
        </p:nvSpPr>
        <p:spPr/>
        <p:txBody>
          <a:bodyPr/>
          <a:lstStyle/>
          <a:p>
            <a:fld id="{5C53BCEE-5E26-41B6-A0E6-336F9AB8715D}" type="slidenum">
              <a:rPr lang="en-US" smtClean="0"/>
              <a:t>12</a:t>
            </a:fld>
            <a:endParaRPr lang="en-US"/>
          </a:p>
        </p:txBody>
      </p:sp>
    </p:spTree>
    <p:extLst>
      <p:ext uri="{BB962C8B-B14F-4D97-AF65-F5344CB8AC3E}">
        <p14:creationId xmlns:p14="http://schemas.microsoft.com/office/powerpoint/2010/main" val="159467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5C53BCEE-5E26-41B6-A0E6-336F9AB8715D}" type="slidenum">
              <a:rPr lang="en-US" smtClean="0"/>
              <a:t>13</a:t>
            </a:fld>
            <a:endParaRPr lang="en-US"/>
          </a:p>
        </p:txBody>
      </p:sp>
    </p:spTree>
    <p:extLst>
      <p:ext uri="{BB962C8B-B14F-4D97-AF65-F5344CB8AC3E}">
        <p14:creationId xmlns:p14="http://schemas.microsoft.com/office/powerpoint/2010/main" val="180067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dirty="0"/>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14</a:t>
            </a:fld>
            <a:endParaRPr lang="en-US"/>
          </a:p>
        </p:txBody>
      </p:sp>
    </p:spTree>
    <p:extLst>
      <p:ext uri="{BB962C8B-B14F-4D97-AF65-F5344CB8AC3E}">
        <p14:creationId xmlns:p14="http://schemas.microsoft.com/office/powerpoint/2010/main" val="11991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Camilla loved lima beans.   They are green and round and taste so good!  Camilla did not eat them because her friends did not like them. </a:t>
            </a:r>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223288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Camilla was getting ready for the first day of school.  Camilla looked in the mirror and screamed. Camilla had stripes all over her body.  She had stripes of many colors:  red, blue orange, green, purple and yellow!</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278021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doctor came to check Camilla. Camilla felt good but did not look good.  The doctor said Camilla could go to school. </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7436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school, all the children laughed.  Camilla’s stripes changed when the children called her names.   Camilla has red white and blue stripes across her face. </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290832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children changed Camilla’s stripes all day long.  The children laughed and now  Camilla has a blue face with dots on it. </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199197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principal told Camilla she could not come back to school.  Camilla went to see more doctors.  The doctors did not know why Camila had stripes. </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99374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man from the newspaper came to ask about Camilla’s stripes. </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5519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old woman with a hat knocked on Camilla’s door.  The woman thought she could help Camilla. </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49157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6.wdp"/><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WMF"/><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85585" y="5781697"/>
            <a:ext cx="9934414" cy="830997"/>
          </a:xfrm>
          <a:prstGeom prst="rect">
            <a:avLst/>
          </a:prstGeom>
          <a:noFill/>
        </p:spPr>
        <p:txBody>
          <a:bodyPr wrap="square" rtlCol="0">
            <a:spAutoFit/>
          </a:bodyPr>
          <a:lstStyle/>
          <a:p>
            <a:pPr algn="ctr"/>
            <a:r>
              <a:rPr lang="en-US" sz="2400" b="1" dirty="0">
                <a:solidFill>
                  <a:srgbClr val="FFFF00"/>
                </a:solidFill>
              </a:rPr>
              <a:t>Adapted from the original text, </a:t>
            </a:r>
            <a:r>
              <a:rPr lang="en-US" sz="2400" b="1" i="1" dirty="0">
                <a:solidFill>
                  <a:srgbClr val="FFFF00"/>
                </a:solidFill>
              </a:rPr>
              <a:t>A Bad Case of Stripes, </a:t>
            </a:r>
          </a:p>
          <a:p>
            <a:pPr algn="ctr"/>
            <a:r>
              <a:rPr lang="en-US" sz="2400" b="1" dirty="0">
                <a:solidFill>
                  <a:srgbClr val="FFFF00"/>
                </a:solidFill>
              </a:rPr>
              <a:t>written by David Shannon</a:t>
            </a:r>
          </a:p>
        </p:txBody>
      </p:sp>
      <p:pic>
        <p:nvPicPr>
          <p:cNvPr id="4" name="Picture 3" descr="book cover from A Bad Case of Stripes&#10;">
            <a:extLst>
              <a:ext uri="{FF2B5EF4-FFF2-40B4-BE49-F238E27FC236}">
                <a16:creationId xmlns:a16="http://schemas.microsoft.com/office/drawing/2014/main" id="{AD65C268-ACF8-4E72-9A71-30D283F57FD0}"/>
              </a:ext>
            </a:extLst>
          </p:cNvPr>
          <p:cNvPicPr>
            <a:picLocks noChangeAspect="1"/>
          </p:cNvPicPr>
          <p:nvPr/>
        </p:nvPicPr>
        <p:blipFill>
          <a:blip r:embed="rId5"/>
          <a:stretch>
            <a:fillRect/>
          </a:stretch>
        </p:blipFill>
        <p:spPr>
          <a:xfrm>
            <a:off x="4013947" y="583386"/>
            <a:ext cx="3733800" cy="4810125"/>
          </a:xfrm>
          <a:prstGeom prst="rect">
            <a:avLst/>
          </a:prstGeom>
          <a:ln w="149225">
            <a:solidFill>
              <a:srgbClr val="FFFF00"/>
            </a:solidFill>
          </a:ln>
        </p:spPr>
      </p:pic>
      <p:pic>
        <p:nvPicPr>
          <p:cNvPr id="5" name="Recorded Sound" descr="This book was adapted from the original text, A Bad Case of Stripes, written by David Shannon&#10;">
            <a:hlinkClick r:id="" action="ppaction://media"/>
            <a:extLst>
              <a:ext uri="{FF2B5EF4-FFF2-40B4-BE49-F238E27FC236}">
                <a16:creationId xmlns:a16="http://schemas.microsoft.com/office/drawing/2014/main" id="{E0A4C975-A863-4A81-8523-551D5B1552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03105" y="6269603"/>
            <a:ext cx="121693" cy="121693"/>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1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descr="The old woman fed Camilla lima beans.  Camilla told the old woman how much she loved lima beans. &#10;">
            <a:hlinkClick r:id="" action="ppaction://media"/>
            <a:extLst>
              <a:ext uri="{FF2B5EF4-FFF2-40B4-BE49-F238E27FC236}">
                <a16:creationId xmlns:a16="http://schemas.microsoft.com/office/drawing/2014/main" id="{A3F2FF7B-05B3-484E-9907-109985E9E3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a:off x="11652737" y="6307014"/>
            <a:ext cx="99647" cy="99647"/>
          </a:xfrm>
          <a:prstGeom prst="rect">
            <a:avLst/>
          </a:prstGeom>
        </p:spPr>
      </p:pic>
      <p:pic>
        <p:nvPicPr>
          <p:cNvPr id="7" name="Picture 6" descr="lima beans">
            <a:extLst>
              <a:ext uri="{FF2B5EF4-FFF2-40B4-BE49-F238E27FC236}">
                <a16:creationId xmlns:a16="http://schemas.microsoft.com/office/drawing/2014/main" id="{C8CF2727-4098-4D45-9500-1D1A454E6D2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778" b="94222" l="9778" r="89778">
                        <a14:foregroundMark x1="57778" y1="50222" x2="57778" y2="50222"/>
                        <a14:foregroundMark x1="48889" y1="47556" x2="48889" y2="47556"/>
                        <a14:foregroundMark x1="23111" y1="76000" x2="23111" y2="76000"/>
                        <a14:foregroundMark x1="27111" y1="76000" x2="50222" y2="71556"/>
                        <a14:foregroundMark x1="60889" y1="90222" x2="66698" y2="71965"/>
                        <a14:foregroundMark x1="60444" y1="94222" x2="63111" y2="84000"/>
                        <a14:foregroundMark x1="63111" y1="84000" x2="63111" y2="84000"/>
                        <a14:foregroundMark x1="52000" y1="44889" x2="60444" y2="51556"/>
                        <a14:foregroundMark x1="60444" y1="51556" x2="66667" y2="60000"/>
                        <a14:foregroundMark x1="66667" y1="60000" x2="66667" y2="60889"/>
                        <a14:backgroundMark x1="7111" y1="7556" x2="20000" y2="25333"/>
                        <a14:backgroundMark x1="22222" y1="29333" x2="24444" y2="33778"/>
                        <a14:backgroundMark x1="72000" y1="66222" x2="77333" y2="74667"/>
                        <a14:backgroundMark x1="77333" y1="74667" x2="85778" y2="69333"/>
                        <a14:backgroundMark x1="85778" y1="69333" x2="77778" y2="61333"/>
                        <a14:backgroundMark x1="77778" y1="61333" x2="72000" y2="68444"/>
                      </a14:backgroundRemoval>
                    </a14:imgEffect>
                  </a14:imgLayer>
                </a14:imgProps>
              </a:ext>
              <a:ext uri="{28A0092B-C50C-407E-A947-70E740481C1C}">
                <a14:useLocalDpi xmlns:a14="http://schemas.microsoft.com/office/drawing/2010/main" val="0"/>
              </a:ext>
            </a:extLst>
          </a:blip>
          <a:srcRect t="33964"/>
          <a:stretch/>
        </p:blipFill>
        <p:spPr>
          <a:xfrm>
            <a:off x="3216848" y="1944802"/>
            <a:ext cx="4794476" cy="3166103"/>
          </a:xfrm>
          <a:prstGeom prst="rect">
            <a:avLst/>
          </a:prstGeom>
        </p:spPr>
      </p:pic>
    </p:spTree>
    <p:extLst>
      <p:ext uri="{BB962C8B-B14F-4D97-AF65-F5344CB8AC3E}">
        <p14:creationId xmlns:p14="http://schemas.microsoft.com/office/powerpoint/2010/main" val="6460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2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illa standing p&#10;">
            <a:extLst>
              <a:ext uri="{FF2B5EF4-FFF2-40B4-BE49-F238E27FC236}">
                <a16:creationId xmlns:a16="http://schemas.microsoft.com/office/drawing/2014/main" id="{14A259F9-80F2-426A-A1F6-46BFE270450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91" b="96257" l="3175" r="91270">
                        <a14:foregroundMark x1="57457" y1="42764" x2="60477" y2="58024"/>
                        <a14:foregroundMark x1="56307" y1="36955" x2="56884" y2="39872"/>
                        <a14:foregroundMark x1="60944" y1="34239" x2="57143" y2="33690"/>
                        <a14:foregroundMark x1="57143" y1="33690" x2="55990" y2="32913"/>
                        <a14:foregroundMark x1="49855" y1="27451" x2="42883" y2="28772"/>
                        <a14:foregroundMark x1="40476" y1="9091" x2="40476" y2="9091"/>
                        <a14:foregroundMark x1="55556" y1="29412" x2="55556" y2="29412"/>
                        <a14:foregroundMark x1="66667" y1="32086" x2="66667" y2="32086"/>
                        <a14:foregroundMark x1="63492" y1="29947" x2="63492" y2="29947"/>
                        <a14:foregroundMark x1="46032" y1="33155" x2="46032" y2="33155"/>
                        <a14:foregroundMark x1="43651" y1="10160" x2="43651" y2="10160"/>
                        <a14:foregroundMark x1="11111" y1="38503" x2="11111" y2="38503"/>
                        <a14:foregroundMark x1="11111" y1="38503" x2="11111" y2="41176"/>
                        <a14:foregroundMark x1="57937" y1="61497" x2="57937" y2="61497"/>
                        <a14:foregroundMark x1="57143" y1="93583" x2="57143" y2="93583"/>
                        <a14:foregroundMark x1="53968" y1="89840" x2="61905" y2="94118"/>
                        <a14:foregroundMark x1="45238" y1="94652" x2="45238" y2="94652"/>
                        <a14:backgroundMark x1="10423" y1="41176" x2="10317" y2="42246"/>
                        <a14:backgroundMark x1="11111" y1="34225" x2="10688" y2="38503"/>
                        <a14:backgroundMark x1="35374" y1="33155" x2="41270" y2="31016"/>
                        <a14:backgroundMark x1="20634" y1="38503" x2="35374" y2="33155"/>
                        <a14:backgroundMark x1="10317" y1="42246" x2="13266" y2="41176"/>
                        <a14:backgroundMark x1="42116" y1="33155" x2="44444" y2="39037"/>
                        <a14:backgroundMark x1="41270" y1="31016" x2="42116" y2="33155"/>
                        <a14:backgroundMark x1="44444" y1="39037" x2="42063" y2="55080"/>
                        <a14:backgroundMark x1="42063" y1="55080" x2="15079" y2="71658"/>
                        <a14:backgroundMark x1="15079" y1="71658" x2="2381" y2="72193"/>
                        <a14:backgroundMark x1="1778" y1="38503" x2="1587" y2="27807"/>
                        <a14:backgroundMark x1="2381" y1="72193" x2="1826" y2="41176"/>
                        <a14:backgroundMark x1="1587" y1="27807" x2="9524" y2="33155"/>
                        <a14:backgroundMark x1="9524" y1="33155" x2="10317" y2="35294"/>
                        <a14:backgroundMark x1="43651" y1="81818" x2="45238" y2="89840"/>
                        <a14:backgroundMark x1="42177" y1="94652" x2="40476" y2="97326"/>
                        <a14:backgroundMark x1="45238" y1="89840" x2="42177" y2="94652"/>
                        <a14:backgroundMark x1="40476" y1="97326" x2="30159" y2="98930"/>
                        <a14:backgroundMark x1="30159" y1="98930" x2="18254" y2="95722"/>
                        <a14:backgroundMark x1="18254" y1="95722" x2="23016" y2="87701"/>
                        <a14:backgroundMark x1="23016" y1="87701" x2="33333" y2="83957"/>
                        <a14:backgroundMark x1="33333" y1="83957" x2="44444" y2="83422"/>
                        <a14:backgroundMark x1="44444" y1="83422" x2="45238" y2="83422"/>
                        <a14:backgroundMark x1="65555" y1="29412" x2="65873" y2="29947"/>
                        <a14:backgroundMark x1="61111" y1="21925" x2="65555" y2="29412"/>
                        <a14:backgroundMark x1="65873" y1="29947" x2="76984" y2="32086"/>
                        <a14:backgroundMark x1="76984" y1="32086" x2="84921" y2="27273"/>
                        <a14:backgroundMark x1="84921" y1="27273" x2="84127" y2="18182"/>
                        <a14:backgroundMark x1="84127" y1="18182" x2="73016" y2="18182"/>
                        <a14:backgroundMark x1="73016" y1="18182" x2="65079" y2="23529"/>
                        <a14:backgroundMark x1="65079" y1="23529" x2="59524" y2="25134"/>
                        <a14:backgroundMark x1="79894" y1="32086" x2="76190" y2="39572"/>
                        <a14:backgroundMark x1="80159" y1="31551" x2="79894" y2="32086"/>
                        <a14:backgroundMark x1="76190" y1="39572" x2="81746" y2="45455"/>
                        <a14:backgroundMark x1="81746" y1="45455" x2="91270" y2="42246"/>
                        <a14:backgroundMark x1="91270" y1="42246" x2="97619" y2="34225"/>
                        <a14:backgroundMark x1="97619" y1="34225" x2="95238" y2="26738"/>
                        <a14:backgroundMark x1="95238" y1="26738" x2="83333" y2="28877"/>
                        <a14:backgroundMark x1="83333" y1="28877" x2="80159" y2="33155"/>
                        <a14:backgroundMark x1="65873" y1="34759" x2="73810" y2="39572"/>
                        <a14:backgroundMark x1="73810" y1="39572" x2="75397" y2="57219"/>
                        <a14:backgroundMark x1="75397" y1="57219" x2="71429" y2="64171"/>
                        <a14:backgroundMark x1="71429" y1="64171" x2="61111" y2="69519"/>
                        <a14:backgroundMark x1="62227" y1="61497" x2="65873" y2="35294"/>
                        <a14:backgroundMark x1="61111" y1="69519" x2="62227" y2="61497"/>
                        <a14:backgroundMark x1="58730" y1="68984" x2="58065" y2="87366"/>
                        <a14:backgroundMark x1="63228" y1="93583" x2="64286" y2="94118"/>
                        <a14:backgroundMark x1="62990" y1="93463" x2="63228" y2="93583"/>
                        <a14:backgroundMark x1="64286" y1="94652" x2="64286" y2="94652"/>
                        <a14:backgroundMark x1="55978" y1="97696" x2="56349" y2="98396"/>
                        <a14:backgroundMark x1="56349" y1="98396" x2="70635" y2="97326"/>
                        <a14:backgroundMark x1="70635" y1="97326" x2="81746" y2="93583"/>
                        <a14:backgroundMark x1="81746" y1="93583" x2="75397" y2="86096"/>
                        <a14:backgroundMark x1="75397" y1="86096" x2="70263" y2="87134"/>
                        <a14:backgroundMark x1="76190" y1="63636" x2="76984" y2="73262"/>
                        <a14:backgroundMark x1="69841" y1="97326" x2="69841" y2="97326"/>
                        <a14:backgroundMark x1="69841" y1="97326" x2="69048" y2="99465"/>
                      </a14:backgroundRemoval>
                    </a14:imgEffect>
                  </a14:imgLayer>
                </a14:imgProps>
              </a:ext>
            </a:extLst>
          </a:blip>
          <a:stretch>
            <a:fillRect/>
          </a:stretch>
        </p:blipFill>
        <p:spPr>
          <a:xfrm>
            <a:off x="3235569" y="994980"/>
            <a:ext cx="3118339" cy="4628011"/>
          </a:xfrm>
          <a:prstGeom prst="rect">
            <a:avLst/>
          </a:prstGeom>
        </p:spPr>
      </p:pic>
      <p:pic>
        <p:nvPicPr>
          <p:cNvPr id="4" name="Recorded Sound" descr="Camilla turned back into a girl with no stripes. She was so happy that she jumped up and down. &#10;">
            <a:hlinkClick r:id="" action="ppaction://media"/>
            <a:extLst>
              <a:ext uri="{FF2B5EF4-FFF2-40B4-BE49-F238E27FC236}">
                <a16:creationId xmlns:a16="http://schemas.microsoft.com/office/drawing/2014/main" id="{96FB07C2-5B6A-4181-84DC-97D79BC7E18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70322" y="6424245"/>
            <a:ext cx="193431" cy="193431"/>
          </a:xfrm>
          <a:prstGeom prst="rect">
            <a:avLst/>
          </a:prstGeom>
        </p:spPr>
      </p:pic>
    </p:spTree>
    <p:extLst>
      <p:ext uri="{BB962C8B-B14F-4D97-AF65-F5344CB8AC3E}">
        <p14:creationId xmlns:p14="http://schemas.microsoft.com/office/powerpoint/2010/main" val="24585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2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par>
                                <p:cTn id="15" presetID="54" presetClass="path" presetSubtype="0" accel="50000" decel="50000" fill="hold" nodeType="withEffect">
                                  <p:stCondLst>
                                    <p:cond delay="0"/>
                                  </p:stCondLst>
                                  <p:childTnLst>
                                    <p:animMotion origin="layout" path="M 8.33333E-7 -0.00625 C 0.00586 -0.01135 0.02617 -0.01597 0.03346 -0.01597 C 0.07865 -0.01597 0.12539 0.06018 0.12539 0.13634 C 0.12539 0.09791 0.1487 0.06018 0.17057 0.06018 C 0.19388 0.06018 0.21575 0.09838 0.21575 0.13634 C 0.21575 0.11736 0.22734 0.09791 0.23906 0.09791 C 0.25065 0.09791 0.26237 0.11666 0.26237 0.13634 C 0.26237 0.12639 0.26823 0.11736 0.27396 0.11736 C 0.27982 0.11736 0.28555 0.12708 0.28555 0.13634 C 0.28555 0.13125 0.28841 0.12639 0.29141 0.12639 C 0.29297 0.12639 0.29726 0.13148 0.29726 0.13634 C 0.29726 0.13379 0.29883 0.13125 0.30013 0.13125 C 0.30013 0.13194 0.30299 0.13379 0.30299 0.13634 C 0.30299 0.13495 0.30299 0.13379 0.30456 0.13379 C 0.30456 0.13449 0.30612 0.13518 0.30612 0.13634 C 0.30612 0.13565 0.30612 0.13495 0.30612 0.13449 C 0.30755 0.13449 0.30755 0.13495 0.30755 0.13565 C 0.30911 0.13565 0.30911 0.13518 0.30911 0.13449 C 0.31068 0.13449 0.31068 0.13495 0.31068 0.13565 " pathEditMode="relative" rAng="0" ptsTypes="AAAAAAAAAAAAAAAAAAA">
                                      <p:cBhvr>
                                        <p:cTn id="16" dur="3000" fill="hold"/>
                                        <p:tgtEl>
                                          <p:spTgt spid="3"/>
                                        </p:tgtEl>
                                        <p:attrNameLst>
                                          <p:attrName>ppt_x</p:attrName>
                                          <p:attrName>ppt_y</p:attrName>
                                        </p:attrNameLst>
                                      </p:cBhvr>
                                      <p:rCtr x="15534" y="664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illa's face with no stripes">
            <a:extLst>
              <a:ext uri="{FF2B5EF4-FFF2-40B4-BE49-F238E27FC236}">
                <a16:creationId xmlns:a16="http://schemas.microsoft.com/office/drawing/2014/main" id="{51359BD7-ADFC-48A6-87FF-FE758B3C25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90" b="99405" l="10000" r="90000">
                        <a14:foregroundMark x1="27333" y1="4762" x2="34000" y2="5357"/>
                        <a14:foregroundMark x1="36855" y1="7056" x2="48000" y2="13690"/>
                        <a14:foregroundMark x1="34000" y1="5357" x2="36037" y2="6570"/>
                        <a14:foregroundMark x1="48000" y1="13690" x2="52333" y2="24405"/>
                        <a14:foregroundMark x1="52333" y1="24405" x2="53333" y2="30357"/>
                        <a14:foregroundMark x1="39000" y1="41071" x2="39667" y2="55952"/>
                        <a14:foregroundMark x1="40667" y1="99405" x2="51667" y2="81548"/>
                        <a14:foregroundMark x1="51667" y1="81548" x2="51667" y2="81548"/>
                        <a14:foregroundMark x1="57000" y1="45833" x2="64333" y2="58929"/>
                        <a14:foregroundMark x1="38000" y1="1190" x2="38000" y2="1190"/>
                        <a14:foregroundMark x1="36667" y1="2381" x2="36667" y2="2381"/>
                        <a14:backgroundMark x1="24667" y1="23214" x2="16333" y2="39881"/>
                        <a14:backgroundMark x1="16333" y1="39881" x2="13333" y2="44048"/>
                        <a14:backgroundMark x1="35333" y1="1190" x2="34333" y2="0"/>
                      </a14:backgroundRemoval>
                    </a14:imgEffect>
                  </a14:imgLayer>
                </a14:imgProps>
              </a:ext>
              <a:ext uri="{28A0092B-C50C-407E-A947-70E740481C1C}">
                <a14:useLocalDpi xmlns:a14="http://schemas.microsoft.com/office/drawing/2010/main" val="0"/>
              </a:ext>
            </a:extLst>
          </a:blip>
          <a:stretch>
            <a:fillRect/>
          </a:stretch>
        </p:blipFill>
        <p:spPr>
          <a:xfrm>
            <a:off x="2209800" y="1591056"/>
            <a:ext cx="8316686" cy="4657344"/>
          </a:xfrm>
          <a:prstGeom prst="rect">
            <a:avLst/>
          </a:prstGeom>
        </p:spPr>
      </p:pic>
      <p:pic>
        <p:nvPicPr>
          <p:cNvPr id="4" name="Recorded Sound" descr="Camilla never pretended to not like lima beans again.  Camilla was happy&#10;">
            <a:hlinkClick r:id="" action="ppaction://media"/>
            <a:extLst>
              <a:ext uri="{FF2B5EF4-FFF2-40B4-BE49-F238E27FC236}">
                <a16:creationId xmlns:a16="http://schemas.microsoft.com/office/drawing/2014/main" id="{090AB3F2-78CF-4394-B0D7-24852E1A79B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35508" y="6506308"/>
            <a:ext cx="46892" cy="46892"/>
          </a:xfrm>
          <a:prstGeom prst="rect">
            <a:avLst/>
          </a:prstGeom>
        </p:spPr>
      </p:pic>
    </p:spTree>
    <p:extLst>
      <p:ext uri="{BB962C8B-B14F-4D97-AF65-F5344CB8AC3E}">
        <p14:creationId xmlns:p14="http://schemas.microsoft.com/office/powerpoint/2010/main" val="64208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1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open to last page with The end">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42197"/>
          <a:stretch/>
        </p:blipFill>
        <p:spPr>
          <a:xfrm>
            <a:off x="4507423" y="2294796"/>
            <a:ext cx="3177153" cy="2091853"/>
          </a:xfrm>
          <a:prstGeom prst="rect">
            <a:avLst/>
          </a:prstGeom>
          <a:ln w="130175">
            <a:noFill/>
          </a:ln>
        </p:spPr>
      </p:pic>
      <p:pic>
        <p:nvPicPr>
          <p:cNvPr id="2" name="Recorded Sound" descr="The end">
            <a:hlinkClick r:id="" action="ppaction://media"/>
            <a:extLst>
              <a:ext uri="{FF2B5EF4-FFF2-40B4-BE49-F238E27FC236}">
                <a16:creationId xmlns:a16="http://schemas.microsoft.com/office/drawing/2014/main" id="{AC7EBF90-DDC9-46FA-B2B6-7706DA652E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21440" y="6248400"/>
            <a:ext cx="609600" cy="609600"/>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10;">
            <a:extLst>
              <a:ext uri="{FF2B5EF4-FFF2-40B4-BE49-F238E27FC236}">
                <a16:creationId xmlns:a16="http://schemas.microsoft.com/office/drawing/2014/main" id="{DA928C1A-AE49-41A1-84D0-7B6C21DD039C}"/>
              </a:ext>
            </a:extLst>
          </p:cNvPr>
          <p:cNvSpPr txBox="1"/>
          <p:nvPr/>
        </p:nvSpPr>
        <p:spPr>
          <a:xfrm>
            <a:off x="787683" y="731520"/>
            <a:ext cx="9569100" cy="4062651"/>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a:p>
            <a:endParaRPr lang="en-US" dirty="0"/>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ma beans">
            <a:extLst>
              <a:ext uri="{FF2B5EF4-FFF2-40B4-BE49-F238E27FC236}">
                <a16:creationId xmlns:a16="http://schemas.microsoft.com/office/drawing/2014/main" id="{87252121-AB4F-4CC2-846B-83615E4FC7B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778" b="90222" l="9778" r="89778">
                        <a14:foregroundMark x1="57778" y1="50222" x2="57778" y2="50222"/>
                        <a14:foregroundMark x1="48889" y1="47556" x2="48889" y2="47556"/>
                        <a14:foregroundMark x1="23111" y1="76000" x2="23111" y2="76000"/>
                        <a14:foregroundMark x1="27111" y1="76000" x2="50222" y2="71556"/>
                        <a14:foregroundMark x1="60889" y1="90222" x2="66698" y2="71965"/>
                        <a14:backgroundMark x1="7111" y1="7556" x2="20000" y2="25333"/>
                        <a14:backgroundMark x1="22222" y1="29333" x2="24444" y2="33778"/>
                        <a14:backgroundMark x1="72000" y1="66222" x2="77333" y2="74667"/>
                        <a14:backgroundMark x1="77333" y1="74667" x2="85778" y2="69333"/>
                        <a14:backgroundMark x1="85778" y1="69333" x2="77778" y2="61333"/>
                        <a14:backgroundMark x1="77778" y1="61333" x2="72000" y2="68444"/>
                      </a14:backgroundRemoval>
                    </a14:imgEffect>
                  </a14:imgLayer>
                </a14:imgProps>
              </a:ext>
              <a:ext uri="{28A0092B-C50C-407E-A947-70E740481C1C}">
                <a14:useLocalDpi xmlns:a14="http://schemas.microsoft.com/office/drawing/2010/main" val="0"/>
              </a:ext>
            </a:extLst>
          </a:blip>
          <a:srcRect t="33964"/>
          <a:stretch/>
        </p:blipFill>
        <p:spPr>
          <a:xfrm>
            <a:off x="3698762" y="1845948"/>
            <a:ext cx="4794476" cy="3166103"/>
          </a:xfrm>
          <a:prstGeom prst="rect">
            <a:avLst/>
          </a:prstGeom>
        </p:spPr>
      </p:pic>
      <p:pic>
        <p:nvPicPr>
          <p:cNvPr id="15" name="Recorded Sound" descr="Camilla loved lima beans.   They are green and round and taste so good!  Camilla did not eat them because her friends did not like them. &#10;">
            <a:hlinkClick r:id="" action="ppaction://media"/>
            <a:extLst>
              <a:ext uri="{FF2B5EF4-FFF2-40B4-BE49-F238E27FC236}">
                <a16:creationId xmlns:a16="http://schemas.microsoft.com/office/drawing/2014/main" id="{91AB62AC-A390-4256-8808-C3B8980130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flipV="1">
            <a:off x="11465168" y="6406661"/>
            <a:ext cx="46893" cy="46893"/>
          </a:xfrm>
          <a:prstGeom prst="rect">
            <a:avLst/>
          </a:prstGeom>
        </p:spPr>
      </p:pic>
    </p:spTree>
    <p:extLst>
      <p:ext uri="{BB962C8B-B14F-4D97-AF65-F5344CB8AC3E}">
        <p14:creationId xmlns:p14="http://schemas.microsoft.com/office/powerpoint/2010/main" val="2475611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98"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illa's face with red, blue orange, green, purple and yellow!&#10;">
            <a:extLst>
              <a:ext uri="{FF2B5EF4-FFF2-40B4-BE49-F238E27FC236}">
                <a16:creationId xmlns:a16="http://schemas.microsoft.com/office/drawing/2014/main" id="{82E22EDC-CA17-49A2-8F51-8292864C6BB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424" b="97380" l="9709" r="89968">
                        <a14:foregroundMark x1="51096" y1="67565" x2="51456" y2="75983"/>
                        <a14:foregroundMark x1="43042" y1="86026" x2="51456" y2="97380"/>
                        <a14:foregroundMark x1="35185" y1="67709" x2="23948" y2="70087"/>
                        <a14:foregroundMark x1="75728" y1="73362" x2="28803" y2="81659"/>
                        <a14:foregroundMark x1="64159" y1="67889" x2="36570" y2="75764"/>
                        <a14:foregroundMark x1="50809" y1="7424" x2="50809" y2="7424"/>
                        <a14:foregroundMark x1="39275" y1="10869" x2="29773" y2="21834"/>
                        <a14:foregroundMark x1="35922" y1="10480" x2="35922" y2="10480"/>
                        <a14:backgroundMark x1="26214" y1="46943" x2="74434" y2="49782"/>
                        <a14:backgroundMark x1="74434" y1="49782" x2="85761" y2="49782"/>
                        <a14:backgroundMark x1="87055" y1="61135" x2="26861" y2="51528"/>
                        <a14:backgroundMark x1="19417" y1="64629" x2="43366" y2="63537"/>
                        <a14:backgroundMark x1="43366" y1="63537" x2="83819" y2="63974"/>
                        <a14:backgroundMark x1="19741" y1="54148" x2="86084" y2="67904"/>
                        <a14:backgroundMark x1="56958" y1="42358" x2="59223" y2="52183"/>
                        <a14:backgroundMark x1="48544" y1="41921" x2="50809" y2="51310"/>
                        <a14:backgroundMark x1="40453" y1="7205" x2="44660" y2="6332"/>
                      </a14:backgroundRemoval>
                    </a14:imgEffect>
                  </a14:imgLayer>
                </a14:imgProps>
              </a:ext>
            </a:extLst>
          </a:blip>
          <a:srcRect b="48385"/>
          <a:stretch/>
        </p:blipFill>
        <p:spPr>
          <a:xfrm>
            <a:off x="2129874" y="270078"/>
            <a:ext cx="7060701" cy="5401673"/>
          </a:xfrm>
          <a:prstGeom prst="rect">
            <a:avLst/>
          </a:prstGeom>
        </p:spPr>
      </p:pic>
      <p:pic>
        <p:nvPicPr>
          <p:cNvPr id="5" name="Recorded Sound" descr="Camilla was getting ready for the first day of school.  Camilla looked in the mirror and screamed. Camilla had stripes all over her body.  She had stripes of many colors:  red, blue orange, green, purple and yellow!&#10;">
            <a:hlinkClick r:id="" action="ppaction://media"/>
            <a:extLst>
              <a:ext uri="{FF2B5EF4-FFF2-40B4-BE49-F238E27FC236}">
                <a16:creationId xmlns:a16="http://schemas.microsoft.com/office/drawing/2014/main" id="{C80EB49D-B664-4EB6-92C7-4BA60FCBE9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95735" y="6307014"/>
            <a:ext cx="199095" cy="199095"/>
          </a:xfrm>
          <a:prstGeom prst="rect">
            <a:avLst/>
          </a:prstGeom>
        </p:spPr>
      </p:pic>
    </p:spTree>
    <p:extLst>
      <p:ext uri="{BB962C8B-B14F-4D97-AF65-F5344CB8AC3E}">
        <p14:creationId xmlns:p14="http://schemas.microsoft.com/office/powerpoint/2010/main" val="9947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7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200" fill="hold">
                                          <p:stCondLst>
                                            <p:cond delay="0"/>
                                          </p:stCondLst>
                                        </p:cTn>
                                        <p:tgtEl>
                                          <p:spTgt spid="4"/>
                                        </p:tgtEl>
                                        <p:attrNameLst>
                                          <p:attrName>r</p:attrName>
                                        </p:attrNameLst>
                                      </p:cBhvr>
                                    </p:animRot>
                                    <p:animRot by="-240000">
                                      <p:cBhvr>
                                        <p:cTn id="11" dur="400" fill="hold">
                                          <p:stCondLst>
                                            <p:cond delay="400"/>
                                          </p:stCondLst>
                                        </p:cTn>
                                        <p:tgtEl>
                                          <p:spTgt spid="4"/>
                                        </p:tgtEl>
                                        <p:attrNameLst>
                                          <p:attrName>r</p:attrName>
                                        </p:attrNameLst>
                                      </p:cBhvr>
                                    </p:animRot>
                                    <p:animRot by="240000">
                                      <p:cBhvr>
                                        <p:cTn id="12" dur="400" fill="hold">
                                          <p:stCondLst>
                                            <p:cond delay="800"/>
                                          </p:stCondLst>
                                        </p:cTn>
                                        <p:tgtEl>
                                          <p:spTgt spid="4"/>
                                        </p:tgtEl>
                                        <p:attrNameLst>
                                          <p:attrName>r</p:attrName>
                                        </p:attrNameLst>
                                      </p:cBhvr>
                                    </p:animRot>
                                    <p:animRot by="-240000">
                                      <p:cBhvr>
                                        <p:cTn id="13" dur="400" fill="hold">
                                          <p:stCondLst>
                                            <p:cond delay="1200"/>
                                          </p:stCondLst>
                                        </p:cTn>
                                        <p:tgtEl>
                                          <p:spTgt spid="4"/>
                                        </p:tgtEl>
                                        <p:attrNameLst>
                                          <p:attrName>r</p:attrName>
                                        </p:attrNameLst>
                                      </p:cBhvr>
                                    </p:animRot>
                                    <p:animRot by="120000">
                                      <p:cBhvr>
                                        <p:cTn id="14"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corded Sound" descr="The doctor came to check Camilla. Camilla felt good but did not look good.  The doctor said Camilla could go to school. &#10;">
            <a:hlinkClick r:id="" action="ppaction://media"/>
            <a:extLst>
              <a:ext uri="{FF2B5EF4-FFF2-40B4-BE49-F238E27FC236}">
                <a16:creationId xmlns:a16="http://schemas.microsoft.com/office/drawing/2014/main" id="{ED2EBFA2-6431-42CB-A853-E1624213E5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71422" y="6025662"/>
            <a:ext cx="268886" cy="268886"/>
          </a:xfrm>
          <a:prstGeom prst="rect">
            <a:avLst/>
          </a:prstGeom>
        </p:spPr>
      </p:pic>
      <p:pic>
        <p:nvPicPr>
          <p:cNvPr id="4" name="Picture 2" descr="stethoscope">
            <a:extLst>
              <a:ext uri="{FF2B5EF4-FFF2-40B4-BE49-F238E27FC236}">
                <a16:creationId xmlns:a16="http://schemas.microsoft.com/office/drawing/2014/main" id="{ECD47C91-299F-4DB2-865E-7AE8B555F60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756" b="97638" l="2513" r="95980">
                        <a14:foregroundMark x1="6030" y1="64173" x2="4523" y2="68110"/>
                        <a14:foregroundMark x1="3015" y1="72047" x2="3015" y2="76772"/>
                        <a14:foregroundMark x1="5528" y1="79528" x2="11055" y2="85433"/>
                        <a14:foregroundMark x1="13568" y1="86614" x2="36683" y2="83858"/>
                        <a14:foregroundMark x1="43216" y1="83858" x2="62312" y2="92520"/>
                        <a14:foregroundMark x1="90955" y1="69685" x2="96482" y2="77165"/>
                        <a14:foregroundMark x1="95980" y1="81102" x2="95980" y2="86614"/>
                        <a14:foregroundMark x1="95477" y1="88583" x2="90452" y2="94488"/>
                        <a14:foregroundMark x1="87437" y1="95669" x2="78392" y2="97638"/>
                        <a14:foregroundMark x1="78392" y1="97638" x2="78392" y2="97638"/>
                        <a14:foregroundMark x1="31156" y1="32283" x2="35176" y2="36220"/>
                        <a14:foregroundMark x1="78894" y1="19685" x2="81910" y2="21260"/>
                        <a14:foregroundMark x1="32663" y1="7087" x2="32663" y2="7087"/>
                        <a14:foregroundMark x1="42211" y1="4331" x2="42211" y2="4331"/>
                        <a14:foregroundMark x1="70854" y1="8661" x2="72362" y2="9843"/>
                        <a14:foregroundMark x1="63317" y1="2756" x2="63317" y2="3543"/>
                        <a14:backgroundMark x1="37688" y1="93701" x2="28643" y2="95669"/>
                        <a14:backgroundMark x1="57286" y1="9449" x2="61809" y2="27953"/>
                        <a14:backgroundMark x1="95980" y1="97244" x2="99497" y2="96063"/>
                      </a14:backgroundRemoval>
                    </a14:imgEffect>
                  </a14:imgLayer>
                </a14:imgProps>
              </a:ext>
              <a:ext uri="{28A0092B-C50C-407E-A947-70E740481C1C}">
                <a14:useLocalDpi xmlns:a14="http://schemas.microsoft.com/office/drawing/2010/main" val="0"/>
              </a:ext>
            </a:extLst>
          </a:blip>
          <a:srcRect/>
          <a:stretch>
            <a:fillRect/>
          </a:stretch>
        </p:blipFill>
        <p:spPr bwMode="auto">
          <a:xfrm>
            <a:off x="3251466" y="575489"/>
            <a:ext cx="4445168" cy="570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5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descr="At school, all the children laughed.  Camilla’s stripes changed when the children called her names.   Camilla has red white and blue stripes across her face. &#10;">
            <a:hlinkClick r:id="" action="ppaction://media"/>
            <a:extLst>
              <a:ext uri="{FF2B5EF4-FFF2-40B4-BE49-F238E27FC236}">
                <a16:creationId xmlns:a16="http://schemas.microsoft.com/office/drawing/2014/main" id="{EEA211D2-39C5-46EE-B40A-67DD32A7A6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061" y="6083670"/>
            <a:ext cx="281353" cy="281353"/>
          </a:xfrm>
          <a:prstGeom prst="rect">
            <a:avLst/>
          </a:prstGeom>
        </p:spPr>
      </p:pic>
      <p:sp>
        <p:nvSpPr>
          <p:cNvPr id="2" name="Rectangle 1" descr="red stripe">
            <a:extLst>
              <a:ext uri="{FF2B5EF4-FFF2-40B4-BE49-F238E27FC236}">
                <a16:creationId xmlns:a16="http://schemas.microsoft.com/office/drawing/2014/main" id="{BFD63D1B-1486-4459-83C4-3D29945B431C}"/>
              </a:ext>
            </a:extLst>
          </p:cNvPr>
          <p:cNvSpPr/>
          <p:nvPr/>
        </p:nvSpPr>
        <p:spPr>
          <a:xfrm>
            <a:off x="3113896" y="1919793"/>
            <a:ext cx="5715561" cy="8001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blue stripe">
            <a:extLst>
              <a:ext uri="{FF2B5EF4-FFF2-40B4-BE49-F238E27FC236}">
                <a16:creationId xmlns:a16="http://schemas.microsoft.com/office/drawing/2014/main" id="{66676150-8818-4860-AAD6-EE3F02063F41}"/>
              </a:ext>
            </a:extLst>
          </p:cNvPr>
          <p:cNvSpPr/>
          <p:nvPr/>
        </p:nvSpPr>
        <p:spPr>
          <a:xfrm>
            <a:off x="3113895" y="4236688"/>
            <a:ext cx="571556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white stripe">
            <a:extLst>
              <a:ext uri="{FF2B5EF4-FFF2-40B4-BE49-F238E27FC236}">
                <a16:creationId xmlns:a16="http://schemas.microsoft.com/office/drawing/2014/main" id="{8C418FF3-74DD-4003-B4F2-BA8FDD7E88D0}"/>
              </a:ext>
            </a:extLst>
          </p:cNvPr>
          <p:cNvSpPr/>
          <p:nvPr/>
        </p:nvSpPr>
        <p:spPr>
          <a:xfrm>
            <a:off x="3113896" y="3041171"/>
            <a:ext cx="5715561" cy="800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8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12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bldLst>
      <p:bldP spid="2"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corded Sound" descr="The children changed Camilla’s stripes all day long.  The children laughed and now  Camilla has a blue face with dots on it. &#10;">
            <a:hlinkClick r:id="" action="ppaction://media"/>
            <a:extLst>
              <a:ext uri="{FF2B5EF4-FFF2-40B4-BE49-F238E27FC236}">
                <a16:creationId xmlns:a16="http://schemas.microsoft.com/office/drawing/2014/main" id="{31DF707C-E676-4A89-9172-C6FE87BB23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47939" y="5978769"/>
            <a:ext cx="304800" cy="304800"/>
          </a:xfrm>
          <a:prstGeom prst="rect">
            <a:avLst/>
          </a:prstGeom>
        </p:spPr>
      </p:pic>
      <p:pic>
        <p:nvPicPr>
          <p:cNvPr id="4" name="Picture 3" descr="blue square with white dots">
            <a:extLst>
              <a:ext uri="{FF2B5EF4-FFF2-40B4-BE49-F238E27FC236}">
                <a16:creationId xmlns:a16="http://schemas.microsoft.com/office/drawing/2014/main" id="{4BEA612A-432D-45D4-8D0E-9B984F274674}"/>
              </a:ext>
            </a:extLst>
          </p:cNvPr>
          <p:cNvPicPr>
            <a:picLocks noChangeAspect="1"/>
          </p:cNvPicPr>
          <p:nvPr/>
        </p:nvPicPr>
        <p:blipFill rotWithShape="1">
          <a:blip r:embed="rId6"/>
          <a:srcRect r="44881"/>
          <a:stretch/>
        </p:blipFill>
        <p:spPr>
          <a:xfrm>
            <a:off x="3987086" y="1560733"/>
            <a:ext cx="3282806" cy="3276600"/>
          </a:xfrm>
          <a:prstGeom prst="rect">
            <a:avLst/>
          </a:prstGeom>
        </p:spPr>
      </p:pic>
    </p:spTree>
    <p:extLst>
      <p:ext uri="{BB962C8B-B14F-4D97-AF65-F5344CB8AC3E}">
        <p14:creationId xmlns:p14="http://schemas.microsoft.com/office/powerpoint/2010/main" val="80628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757"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The principal told Camilla she could not come back to school.  Camilla went to see more doctors.  The doctors did not know why Camila had stripes. &#10;">
            <a:hlinkClick r:id="" action="ppaction://media"/>
            <a:extLst>
              <a:ext uri="{FF2B5EF4-FFF2-40B4-BE49-F238E27FC236}">
                <a16:creationId xmlns:a16="http://schemas.microsoft.com/office/drawing/2014/main" id="{8C101641-65D0-48D4-B7E8-80400D6DF1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6922" y="6305920"/>
            <a:ext cx="257907" cy="257907"/>
          </a:xfrm>
          <a:prstGeom prst="rect">
            <a:avLst/>
          </a:prstGeom>
        </p:spPr>
      </p:pic>
      <p:pic>
        <p:nvPicPr>
          <p:cNvPr id="5" name="Picture 2" descr="stethoscope">
            <a:extLst>
              <a:ext uri="{FF2B5EF4-FFF2-40B4-BE49-F238E27FC236}">
                <a16:creationId xmlns:a16="http://schemas.microsoft.com/office/drawing/2014/main" id="{5B75268C-752A-40F7-BC7F-FF310601DC8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756" b="97638" l="2513" r="95980">
                        <a14:foregroundMark x1="6030" y1="64173" x2="4523" y2="68110"/>
                        <a14:foregroundMark x1="3015" y1="72047" x2="3015" y2="76772"/>
                        <a14:foregroundMark x1="5528" y1="79528" x2="11055" y2="85433"/>
                        <a14:foregroundMark x1="13568" y1="86614" x2="36683" y2="83858"/>
                        <a14:foregroundMark x1="43216" y1="83858" x2="62312" y2="92520"/>
                        <a14:foregroundMark x1="90955" y1="69685" x2="96482" y2="77165"/>
                        <a14:foregroundMark x1="95980" y1="81102" x2="95980" y2="86614"/>
                        <a14:foregroundMark x1="95477" y1="88583" x2="90452" y2="94488"/>
                        <a14:foregroundMark x1="87437" y1="95669" x2="78392" y2="97638"/>
                        <a14:foregroundMark x1="78392" y1="97638" x2="78392" y2="97638"/>
                        <a14:foregroundMark x1="31156" y1="32283" x2="35176" y2="36220"/>
                        <a14:foregroundMark x1="78894" y1="19685" x2="81910" y2="21260"/>
                        <a14:foregroundMark x1="32663" y1="7087" x2="32663" y2="7087"/>
                        <a14:foregroundMark x1="42211" y1="4331" x2="42211" y2="4331"/>
                        <a14:foregroundMark x1="70854" y1="8661" x2="72362" y2="9843"/>
                        <a14:foregroundMark x1="63317" y1="2756" x2="63317" y2="3543"/>
                        <a14:backgroundMark x1="37688" y1="93701" x2="28643" y2="95669"/>
                        <a14:backgroundMark x1="57286" y1="9449" x2="61809" y2="27953"/>
                        <a14:backgroundMark x1="95980" y1="97244" x2="99497" y2="96063"/>
                      </a14:backgroundRemoval>
                    </a14:imgEffect>
                  </a14:imgLayer>
                </a14:imgProps>
              </a:ext>
              <a:ext uri="{28A0092B-C50C-407E-A947-70E740481C1C}">
                <a14:useLocalDpi xmlns:a14="http://schemas.microsoft.com/office/drawing/2010/main" val="0"/>
              </a:ext>
            </a:extLst>
          </a:blip>
          <a:srcRect/>
          <a:stretch>
            <a:fillRect/>
          </a:stretch>
        </p:blipFill>
        <p:spPr bwMode="auto">
          <a:xfrm>
            <a:off x="3251466" y="575489"/>
            <a:ext cx="4445168" cy="570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4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descr="A man from the newspaper came to ask about Camilla’s stripes. &#10;">
            <a:hlinkClick r:id="" action="ppaction://media"/>
            <a:extLst>
              <a:ext uri="{FF2B5EF4-FFF2-40B4-BE49-F238E27FC236}">
                <a16:creationId xmlns:a16="http://schemas.microsoft.com/office/drawing/2014/main" id="{6FCBBA50-24F3-4D3F-846C-27B45D4919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59307" y="6424246"/>
            <a:ext cx="263770" cy="263770"/>
          </a:xfrm>
          <a:prstGeom prst="rect">
            <a:avLst/>
          </a:prstGeom>
        </p:spPr>
      </p:pic>
      <p:pic>
        <p:nvPicPr>
          <p:cNvPr id="4" name="Picture 3" descr="Newspaper">
            <a:extLst>
              <a:ext uri="{FF2B5EF4-FFF2-40B4-BE49-F238E27FC236}">
                <a16:creationId xmlns:a16="http://schemas.microsoft.com/office/drawing/2014/main" id="{9E08887F-3582-42D5-8E69-DCAD66A53045}"/>
              </a:ext>
            </a:extLst>
          </p:cNvPr>
          <p:cNvPicPr>
            <a:picLocks noChangeAspect="1"/>
          </p:cNvPicPr>
          <p:nvPr/>
        </p:nvPicPr>
        <p:blipFill rotWithShape="1">
          <a:blip r:embed="rId6">
            <a:extLst>
              <a:ext uri="{28A0092B-C50C-407E-A947-70E740481C1C}">
                <a14:useLocalDpi xmlns:a14="http://schemas.microsoft.com/office/drawing/2010/main" val="0"/>
              </a:ext>
            </a:extLst>
          </a:blip>
          <a:srcRect l="16749" t="16533" r="20080" b="13016"/>
          <a:stretch/>
        </p:blipFill>
        <p:spPr>
          <a:xfrm>
            <a:off x="3534031" y="963826"/>
            <a:ext cx="5078627" cy="4831493"/>
          </a:xfrm>
          <a:prstGeom prst="rect">
            <a:avLst/>
          </a:prstGeom>
        </p:spPr>
      </p:pic>
    </p:spTree>
    <p:extLst>
      <p:ext uri="{BB962C8B-B14F-4D97-AF65-F5344CB8AC3E}">
        <p14:creationId xmlns:p14="http://schemas.microsoft.com/office/powerpoint/2010/main" val="28913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14"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An old woman with a hat knocked on Camilla’s door.  The woman thought she could help Camilla. &#10;">
            <a:hlinkClick r:id="" action="ppaction://media"/>
            <a:extLst>
              <a:ext uri="{FF2B5EF4-FFF2-40B4-BE49-F238E27FC236}">
                <a16:creationId xmlns:a16="http://schemas.microsoft.com/office/drawing/2014/main" id="{988475C1-AE4B-4D55-83AC-E5E1288396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11465168" y="6682152"/>
            <a:ext cx="375139" cy="375139"/>
          </a:xfrm>
          <a:prstGeom prst="rect">
            <a:avLst/>
          </a:prstGeom>
        </p:spPr>
      </p:pic>
      <p:pic>
        <p:nvPicPr>
          <p:cNvPr id="5" name="Picture 4" descr="blue woman's hat">
            <a:extLst>
              <a:ext uri="{FF2B5EF4-FFF2-40B4-BE49-F238E27FC236}">
                <a16:creationId xmlns:a16="http://schemas.microsoft.com/office/drawing/2014/main" id="{AF30EE0D-6985-4A51-8C59-545873527FC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2857" r="95238">
                        <a14:foregroundMark x1="94286" y1="49524" x2="91429" y2="63810"/>
                        <a14:foregroundMark x1="91429" y1="63810" x2="74762" y2="60000"/>
                        <a14:foregroundMark x1="95714" y1="53333" x2="86190" y2="65714"/>
                        <a14:foregroundMark x1="86190" y1="65714" x2="86190" y2="65714"/>
                        <a14:foregroundMark x1="2857" y1="49524" x2="26190" y2="61429"/>
                      </a14:backgroundRemoval>
                    </a14:imgEffect>
                  </a14:imgLayer>
                </a14:imgProps>
              </a:ext>
              <a:ext uri="{28A0092B-C50C-407E-A947-70E740481C1C}">
                <a14:useLocalDpi xmlns:a14="http://schemas.microsoft.com/office/drawing/2010/main" val="0"/>
              </a:ext>
            </a:extLst>
          </a:blip>
          <a:stretch>
            <a:fillRect/>
          </a:stretch>
        </p:blipFill>
        <p:spPr>
          <a:xfrm>
            <a:off x="3371742" y="548201"/>
            <a:ext cx="5108339" cy="5108339"/>
          </a:xfrm>
          <a:prstGeom prst="rect">
            <a:avLst/>
          </a:prstGeom>
        </p:spPr>
      </p:pic>
    </p:spTree>
    <p:extLst>
      <p:ext uri="{BB962C8B-B14F-4D97-AF65-F5344CB8AC3E}">
        <p14:creationId xmlns:p14="http://schemas.microsoft.com/office/powerpoint/2010/main" val="8423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76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422</Words>
  <Application>Microsoft Office PowerPoint</Application>
  <PresentationFormat>Widescreen</PresentationFormat>
  <Paragraphs>36</Paragraphs>
  <Slides>14</Slides>
  <Notes>14</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105</cp:revision>
  <dcterms:created xsi:type="dcterms:W3CDTF">2021-01-22T20:41:01Z</dcterms:created>
  <dcterms:modified xsi:type="dcterms:W3CDTF">2024-01-12T20:10:24Z</dcterms:modified>
</cp:coreProperties>
</file>