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79" r:id="rId4"/>
    <p:sldId id="280" r:id="rId5"/>
    <p:sldId id="281" r:id="rId6"/>
    <p:sldId id="282" r:id="rId7"/>
    <p:sldId id="283" r:id="rId8"/>
    <p:sldId id="284" r:id="rId9"/>
    <p:sldId id="285" r:id="rId10"/>
    <p:sldId id="286" r:id="rId11"/>
    <p:sldId id="288" r:id="rId12"/>
    <p:sldId id="267" r:id="rId13"/>
    <p:sldId id="2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45" d="100"/>
          <a:sy n="45" d="100"/>
        </p:scale>
        <p:origin x="54" y="19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ell" userId="2c821428-c0b3-4824-bf4c-29612adf207f" providerId="ADAL" clId="{F4B22087-4E62-4C6E-8460-8AC7A4173CCA}"/>
    <pc:docChg chg="custSel delSld modSld">
      <pc:chgData name="Susan Dell" userId="2c821428-c0b3-4824-bf4c-29612adf207f" providerId="ADAL" clId="{F4B22087-4E62-4C6E-8460-8AC7A4173CCA}" dt="2021-06-23T13:41:58.844" v="363"/>
      <pc:docMkLst>
        <pc:docMk/>
      </pc:docMkLst>
      <pc:sldChg chg="modSp mod">
        <pc:chgData name="Susan Dell" userId="2c821428-c0b3-4824-bf4c-29612adf207f" providerId="ADAL" clId="{F4B22087-4E62-4C6E-8460-8AC7A4173CCA}" dt="2021-06-23T13:38:24.713" v="266" actId="962"/>
        <pc:sldMkLst>
          <pc:docMk/>
          <pc:sldMk cId="1526431376" sldId="256"/>
        </pc:sldMkLst>
        <pc:picChg chg="mod">
          <ac:chgData name="Susan Dell" userId="2c821428-c0b3-4824-bf4c-29612adf207f" providerId="ADAL" clId="{F4B22087-4E62-4C6E-8460-8AC7A4173CCA}" dt="2021-06-23T13:38:24.713" v="266" actId="962"/>
          <ac:picMkLst>
            <pc:docMk/>
            <pc:sldMk cId="1526431376" sldId="256"/>
            <ac:picMk id="3" creationId="{6F2679C4-E541-46A5-A70D-7A633AC97519}"/>
          </ac:picMkLst>
        </pc:picChg>
        <pc:picChg chg="mod">
          <ac:chgData name="Susan Dell" userId="2c821428-c0b3-4824-bf4c-29612adf207f" providerId="ADAL" clId="{F4B22087-4E62-4C6E-8460-8AC7A4173CCA}" dt="2021-06-23T13:38:12.432" v="264" actId="962"/>
          <ac:picMkLst>
            <pc:docMk/>
            <pc:sldMk cId="1526431376" sldId="256"/>
            <ac:picMk id="4" creationId="{2E633C29-5E3E-452D-9167-68CEFBA2605C}"/>
          </ac:picMkLst>
        </pc:picChg>
      </pc:sldChg>
      <pc:sldChg chg="modSp mod">
        <pc:chgData name="Susan Dell" userId="2c821428-c0b3-4824-bf4c-29612adf207f" providerId="ADAL" clId="{F4B22087-4E62-4C6E-8460-8AC7A4173CCA}" dt="2021-06-23T13:39:07.482" v="354" actId="962"/>
        <pc:sldMkLst>
          <pc:docMk/>
          <pc:sldMk cId="2757692654" sldId="267"/>
        </pc:sldMkLst>
        <pc:picChg chg="mod">
          <ac:chgData name="Susan Dell" userId="2c821428-c0b3-4824-bf4c-29612adf207f" providerId="ADAL" clId="{F4B22087-4E62-4C6E-8460-8AC7A4173CCA}" dt="2021-06-23T13:39:07.482" v="354" actId="962"/>
          <ac:picMkLst>
            <pc:docMk/>
            <pc:sldMk cId="2757692654" sldId="267"/>
            <ac:picMk id="2" creationId="{AC7EBF90-DDC9-46FA-B2B6-7706DA652ED1}"/>
          </ac:picMkLst>
        </pc:picChg>
        <pc:picChg chg="mod">
          <ac:chgData name="Susan Dell" userId="2c821428-c0b3-4824-bf4c-29612adf207f" providerId="ADAL" clId="{F4B22087-4E62-4C6E-8460-8AC7A4173CCA}" dt="2021-06-23T13:39:02.349" v="340" actId="962"/>
          <ac:picMkLst>
            <pc:docMk/>
            <pc:sldMk cId="2757692654" sldId="267"/>
            <ac:picMk id="3" creationId="{F142FC7F-B91A-4BED-BB41-FC3C0A39409D}"/>
          </ac:picMkLst>
        </pc:picChg>
      </pc:sldChg>
      <pc:sldChg chg="modSp mod">
        <pc:chgData name="Susan Dell" userId="2c821428-c0b3-4824-bf4c-29612adf207f" providerId="ADAL" clId="{F4B22087-4E62-4C6E-8460-8AC7A4173CCA}" dt="2021-06-23T13:37:58.147" v="184" actId="962"/>
        <pc:sldMkLst>
          <pc:docMk/>
          <pc:sldMk cId="1336657627" sldId="277"/>
        </pc:sldMkLst>
        <pc:picChg chg="mod">
          <ac:chgData name="Susan Dell" userId="2c821428-c0b3-4824-bf4c-29612adf207f" providerId="ADAL" clId="{F4B22087-4E62-4C6E-8460-8AC7A4173CCA}" dt="2021-06-23T13:37:58.147" v="184" actId="962"/>
          <ac:picMkLst>
            <pc:docMk/>
            <pc:sldMk cId="1336657627" sldId="277"/>
            <ac:picMk id="5" creationId="{372DEE34-733D-4457-8DE6-97389A730779}"/>
          </ac:picMkLst>
        </pc:picChg>
      </pc:sldChg>
      <pc:sldChg chg="addSp modSp mod modAnim">
        <pc:chgData name="Susan Dell" userId="2c821428-c0b3-4824-bf4c-29612adf207f" providerId="ADAL" clId="{F4B22087-4E62-4C6E-8460-8AC7A4173CCA}" dt="2021-06-23T13:41:58.844" v="363"/>
        <pc:sldMkLst>
          <pc:docMk/>
          <pc:sldMk cId="2653620289" sldId="279"/>
        </pc:sldMkLst>
        <pc:picChg chg="mod modCrop">
          <ac:chgData name="Susan Dell" userId="2c821428-c0b3-4824-bf4c-29612adf207f" providerId="ADAL" clId="{F4B22087-4E62-4C6E-8460-8AC7A4173CCA}" dt="2021-06-23T13:40:57.185" v="357"/>
          <ac:picMkLst>
            <pc:docMk/>
            <pc:sldMk cId="2653620289" sldId="279"/>
            <ac:picMk id="3" creationId="{80A51131-5451-497E-84BA-FDE0C580C02F}"/>
          </ac:picMkLst>
        </pc:picChg>
        <pc:picChg chg="add mod modCrop">
          <ac:chgData name="Susan Dell" userId="2c821428-c0b3-4824-bf4c-29612adf207f" providerId="ADAL" clId="{F4B22087-4E62-4C6E-8460-8AC7A4173CCA}" dt="2021-06-23T13:41:17.505" v="358"/>
          <ac:picMkLst>
            <pc:docMk/>
            <pc:sldMk cId="2653620289" sldId="279"/>
            <ac:picMk id="4" creationId="{E096508C-24D7-4041-8F62-9F2BBF1CA860}"/>
          </ac:picMkLst>
        </pc:picChg>
      </pc:sldChg>
      <pc:sldChg chg="modSp mod">
        <pc:chgData name="Susan Dell" userId="2c821428-c0b3-4824-bf4c-29612adf207f" providerId="ADAL" clId="{F4B22087-4E62-4C6E-8460-8AC7A4173CCA}" dt="2021-06-23T13:38:36.390" v="268" actId="962"/>
        <pc:sldMkLst>
          <pc:docMk/>
          <pc:sldMk cId="1995073469" sldId="283"/>
        </pc:sldMkLst>
        <pc:picChg chg="mod">
          <ac:chgData name="Susan Dell" userId="2c821428-c0b3-4824-bf4c-29612adf207f" providerId="ADAL" clId="{F4B22087-4E62-4C6E-8460-8AC7A4173CCA}" dt="2021-06-23T13:38:36.390" v="268" actId="962"/>
          <ac:picMkLst>
            <pc:docMk/>
            <pc:sldMk cId="1995073469" sldId="283"/>
            <ac:picMk id="2" creationId="{E624E0AC-3575-4A58-B4F7-740823AC459A}"/>
          </ac:picMkLst>
        </pc:picChg>
      </pc:sldChg>
      <pc:sldChg chg="delSp modSp mod">
        <pc:chgData name="Susan Dell" userId="2c821428-c0b3-4824-bf4c-29612adf207f" providerId="ADAL" clId="{F4B22087-4E62-4C6E-8460-8AC7A4173CCA}" dt="2021-06-23T13:38:49.186" v="270" actId="478"/>
        <pc:sldMkLst>
          <pc:docMk/>
          <pc:sldMk cId="2256152374" sldId="285"/>
        </pc:sldMkLst>
        <pc:spChg chg="del mod">
          <ac:chgData name="Susan Dell" userId="2c821428-c0b3-4824-bf4c-29612adf207f" providerId="ADAL" clId="{F4B22087-4E62-4C6E-8460-8AC7A4173CCA}" dt="2021-06-23T13:38:49.186" v="270" actId="478"/>
          <ac:spMkLst>
            <pc:docMk/>
            <pc:sldMk cId="2256152374" sldId="285"/>
            <ac:spMk id="2" creationId="{5D64B702-1235-412D-9F95-9A0E435EE4DF}"/>
          </ac:spMkLst>
        </pc:spChg>
      </pc:sldChg>
      <pc:sldChg chg="addSp delSp modSp del modAnim">
        <pc:chgData name="Susan Dell" userId="2c821428-c0b3-4824-bf4c-29612adf207f" providerId="ADAL" clId="{F4B22087-4E62-4C6E-8460-8AC7A4173CCA}" dt="2021-06-23T13:37:11.355" v="98" actId="2696"/>
        <pc:sldMkLst>
          <pc:docMk/>
          <pc:sldMk cId="2681521242" sldId="287"/>
        </pc:sldMkLst>
        <pc:picChg chg="add del mod">
          <ac:chgData name="Susan Dell" userId="2c821428-c0b3-4824-bf4c-29612adf207f" providerId="ADAL" clId="{F4B22087-4E62-4C6E-8460-8AC7A4173CCA}" dt="2021-06-23T13:33:17.147" v="73"/>
          <ac:picMkLst>
            <pc:docMk/>
            <pc:sldMk cId="2681521242" sldId="287"/>
            <ac:picMk id="5" creationId="{21EDF381-D4F6-4893-A419-58CA37D4D740}"/>
          </ac:picMkLst>
        </pc:picChg>
      </pc:sldChg>
      <pc:sldChg chg="addSp delSp modSp mod delAnim modAnim modNotesTx">
        <pc:chgData name="Susan Dell" userId="2c821428-c0b3-4824-bf4c-29612adf207f" providerId="ADAL" clId="{F4B22087-4E62-4C6E-8460-8AC7A4173CCA}" dt="2021-06-23T13:36:58.979" v="97"/>
        <pc:sldMkLst>
          <pc:docMk/>
          <pc:sldMk cId="2892163396" sldId="288"/>
        </pc:sldMkLst>
        <pc:picChg chg="mod">
          <ac:chgData name="Susan Dell" userId="2c821428-c0b3-4824-bf4c-29612adf207f" providerId="ADAL" clId="{F4B22087-4E62-4C6E-8460-8AC7A4173CCA}" dt="2021-06-23T13:35:26.028" v="84" actId="962"/>
          <ac:picMkLst>
            <pc:docMk/>
            <pc:sldMk cId="2892163396" sldId="288"/>
            <ac:picMk id="2" creationId="{93AA3F11-B3A5-4505-8643-16D9E94FDBD1}"/>
          </ac:picMkLst>
        </pc:picChg>
        <pc:picChg chg="add del mod">
          <ac:chgData name="Susan Dell" userId="2c821428-c0b3-4824-bf4c-29612adf207f" providerId="ADAL" clId="{F4B22087-4E62-4C6E-8460-8AC7A4173CCA}" dt="2021-06-23T13:34:50.192" v="81" actId="478"/>
          <ac:picMkLst>
            <pc:docMk/>
            <pc:sldMk cId="2892163396" sldId="288"/>
            <ac:picMk id="4" creationId="{039A4C35-7452-44FB-B789-D797B6719C89}"/>
          </ac:picMkLst>
        </pc:picChg>
        <pc:picChg chg="del">
          <ac:chgData name="Susan Dell" userId="2c821428-c0b3-4824-bf4c-29612adf207f" providerId="ADAL" clId="{F4B22087-4E62-4C6E-8460-8AC7A4173CCA}" dt="2021-06-23T13:34:44.754" v="80" actId="478"/>
          <ac:picMkLst>
            <pc:docMk/>
            <pc:sldMk cId="2892163396" sldId="288"/>
            <ac:picMk id="6" creationId="{FF012C16-D7F4-421E-9BC4-9DFCFFD260D7}"/>
          </ac:picMkLst>
        </pc:picChg>
        <pc:picChg chg="mod">
          <ac:chgData name="Susan Dell" userId="2c821428-c0b3-4824-bf4c-29612adf207f" providerId="ADAL" clId="{F4B22087-4E62-4C6E-8460-8AC7A4173CCA}" dt="2021-06-23T13:36:58.979" v="97"/>
          <ac:picMkLst>
            <pc:docMk/>
            <pc:sldMk cId="2892163396" sldId="288"/>
            <ac:picMk id="8" creationId="{4A61B6B6-95C2-4653-AC52-84B4864F48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Adapted from the original text, The Biggest Snowman Ever, written by Steven Kroll and illustrated by Jeni Bassett.</a:t>
            </a:r>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21756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Desmond looked at the Princess Snowman.  Desmond looked at the Martian Snowman.  All of the snowmen are the same size.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351815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Clayton and Desmond had a GREAT idea! We should work together!</a:t>
            </a:r>
          </a:p>
          <a:p>
            <a:r>
              <a:rPr lang="en-US" dirty="0"/>
              <a:t>The mice worked together and made an ENORMOUS snowman. It was the biggest snowman ever!</a:t>
            </a:r>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102474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mayor of </a:t>
            </a:r>
            <a:r>
              <a:rPr lang="en-US" dirty="0" err="1"/>
              <a:t>Mouseville</a:t>
            </a:r>
            <a:r>
              <a:rPr lang="en-US" dirty="0"/>
              <a:t> said, “Whoever makes the biggest snowman will win a prize.”  The mice had two weeks to build their snowman.</a:t>
            </a: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39731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Penelope Mouse and James Mouse talked about the snowman contest.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171722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Penelope Mouse said “I’m going to make a Big princess snowman with a crown.”</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243912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Mouse said, “I’m going to make a BIG green snowman Martian.”</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365508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night, it snowed and snowed and snowed and snowed.</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347018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morning, the mice made snowmen.  They made a snowball and rolled, and rolled it until it was very big.  </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22895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day, Desmond mouse made a big snowball for his snowman’s belly. He put it on top of his other snowball.</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75512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night, Clayton Mouse showed his dad his snowman.  His dad said, “It’s going to be big, but I’m not sure if it will be the biggest.  If you want to work faster, use a wheelbarrow to carry the snow.</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294195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7.wdp"/><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8.wdp"/><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6.wdp"/><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85585" y="5781697"/>
            <a:ext cx="9934414" cy="830997"/>
          </a:xfrm>
          <a:prstGeom prst="rect">
            <a:avLst/>
          </a:prstGeom>
          <a:noFill/>
        </p:spPr>
        <p:txBody>
          <a:bodyPr wrap="square" rtlCol="0">
            <a:spAutoFit/>
          </a:bodyPr>
          <a:lstStyle/>
          <a:p>
            <a:pPr algn="ctr"/>
            <a:r>
              <a:rPr lang="en-US" sz="2400" b="1" dirty="0">
                <a:solidFill>
                  <a:srgbClr val="FFFF00"/>
                </a:solidFill>
              </a:rPr>
              <a:t>Adapted from the original text, </a:t>
            </a:r>
            <a:r>
              <a:rPr lang="en-US" sz="2400" b="1" i="1" dirty="0">
                <a:solidFill>
                  <a:srgbClr val="FFFF00"/>
                </a:solidFill>
              </a:rPr>
              <a:t>The Biggest Snowman Ever, </a:t>
            </a:r>
          </a:p>
          <a:p>
            <a:pPr algn="ctr"/>
            <a:r>
              <a:rPr lang="en-US" sz="2400" b="1" dirty="0">
                <a:solidFill>
                  <a:srgbClr val="FFFF00"/>
                </a:solidFill>
              </a:rPr>
              <a:t>written by Steven Kroll and illustrated by Jeni Bassett</a:t>
            </a:r>
          </a:p>
        </p:txBody>
      </p:sp>
      <p:pic>
        <p:nvPicPr>
          <p:cNvPr id="4" name="Picture 3" descr="Book Cover from The Biggest Snowman Ever">
            <a:extLst>
              <a:ext uri="{FF2B5EF4-FFF2-40B4-BE49-F238E27FC236}">
                <a16:creationId xmlns:a16="http://schemas.microsoft.com/office/drawing/2014/main" id="{2E633C29-5E3E-452D-9167-68CEFBA2605C}"/>
              </a:ext>
            </a:extLst>
          </p:cNvPr>
          <p:cNvPicPr>
            <a:picLocks noChangeAspect="1"/>
          </p:cNvPicPr>
          <p:nvPr/>
        </p:nvPicPr>
        <p:blipFill>
          <a:blip r:embed="rId5"/>
          <a:stretch>
            <a:fillRect/>
          </a:stretch>
        </p:blipFill>
        <p:spPr>
          <a:xfrm>
            <a:off x="4476212" y="834886"/>
            <a:ext cx="3708143" cy="4665801"/>
          </a:xfrm>
          <a:prstGeom prst="rect">
            <a:avLst/>
          </a:prstGeom>
          <a:ln w="133350">
            <a:solidFill>
              <a:srgbClr val="FFFF00"/>
            </a:solidFill>
          </a:ln>
        </p:spPr>
      </p:pic>
      <p:pic>
        <p:nvPicPr>
          <p:cNvPr id="3" name="Recorded Sound" descr="Adapted from the original text, The Biggest Snowman Ever, written by Steven Kroll and illustrated by Jeni Bassett.&#10;">
            <a:hlinkClick r:id="" action="ppaction://media"/>
            <a:extLst>
              <a:ext uri="{FF2B5EF4-FFF2-40B4-BE49-F238E27FC236}">
                <a16:creationId xmlns:a16="http://schemas.microsoft.com/office/drawing/2014/main" id="{6F2679C4-E541-46A5-A70D-7A633AC975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a:off x="11524798" y="6258559"/>
            <a:ext cx="243435" cy="243435"/>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6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ncess Snowman">
            <a:extLst>
              <a:ext uri="{FF2B5EF4-FFF2-40B4-BE49-F238E27FC236}">
                <a16:creationId xmlns:a16="http://schemas.microsoft.com/office/drawing/2014/main" id="{046602EB-58E6-4D9D-A3B4-C4FD8C34C5F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67" b="89593" l="9390" r="89202">
                        <a14:foregroundMark x1="58216" y1="6335" x2="58216" y2="6335"/>
                        <a14:foregroundMark x1="58216" y1="6335" x2="58216" y2="6335"/>
                        <a14:foregroundMark x1="26761" y1="24887" x2="26761" y2="24887"/>
                        <a14:foregroundMark x1="30047" y1="28959" x2="30047" y2="28959"/>
                        <a14:foregroundMark x1="30047" y1="28959" x2="30047" y2="28959"/>
                        <a14:foregroundMark x1="73239" y1="19910" x2="73239" y2="19910"/>
                        <a14:foregroundMark x1="52582" y1="6335" x2="52582" y2="6335"/>
                        <a14:foregroundMark x1="58685" y1="3167" x2="58685" y2="3167"/>
                        <a14:foregroundMark x1="67606" y1="8145" x2="67606" y2="8145"/>
                      </a14:backgroundRemoval>
                    </a14:imgEffect>
                  </a14:imgLayer>
                </a14:imgProps>
              </a:ext>
            </a:extLst>
          </a:blip>
          <a:stretch>
            <a:fillRect/>
          </a:stretch>
        </p:blipFill>
        <p:spPr>
          <a:xfrm>
            <a:off x="1021978" y="860633"/>
            <a:ext cx="4474788" cy="4642855"/>
          </a:xfrm>
          <a:prstGeom prst="rect">
            <a:avLst/>
          </a:prstGeom>
        </p:spPr>
      </p:pic>
      <p:pic>
        <p:nvPicPr>
          <p:cNvPr id="2" name="Recorded Sound" descr="Desmond looked at the Princess Snowman.  Desmond looked at the Martian Snowman.  All of the snowmen are the same size. ">
            <a:hlinkClick r:id="" action="ppaction://media"/>
            <a:extLst>
              <a:ext uri="{FF2B5EF4-FFF2-40B4-BE49-F238E27FC236}">
                <a16:creationId xmlns:a16="http://schemas.microsoft.com/office/drawing/2014/main" id="{50A85679-4BE1-4C5F-8AB5-3FF8B2D4F3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83516" y="6151976"/>
            <a:ext cx="609600" cy="609600"/>
          </a:xfrm>
          <a:prstGeom prst="rect">
            <a:avLst/>
          </a:prstGeom>
        </p:spPr>
      </p:pic>
      <p:pic>
        <p:nvPicPr>
          <p:cNvPr id="10" name="Picture 9" descr="Martian Snowman">
            <a:extLst>
              <a:ext uri="{FF2B5EF4-FFF2-40B4-BE49-F238E27FC236}">
                <a16:creationId xmlns:a16="http://schemas.microsoft.com/office/drawing/2014/main" id="{FEC0D331-B649-4103-983D-12976CAFE34F}"/>
              </a:ext>
            </a:extLst>
          </p:cNvPr>
          <p:cNvPicPr>
            <a:picLocks noChangeAspect="1"/>
          </p:cNvPicPr>
          <p:nvPr/>
        </p:nvPicPr>
        <p:blipFill>
          <a:blip r:embed="rId8"/>
          <a:stretch>
            <a:fillRect/>
          </a:stretch>
        </p:blipFill>
        <p:spPr>
          <a:xfrm>
            <a:off x="6695236" y="105578"/>
            <a:ext cx="5142085" cy="5397910"/>
          </a:xfrm>
          <a:prstGeom prst="rect">
            <a:avLst/>
          </a:prstGeom>
        </p:spPr>
      </p:pic>
    </p:spTree>
    <p:extLst>
      <p:ext uri="{BB962C8B-B14F-4D97-AF65-F5344CB8AC3E}">
        <p14:creationId xmlns:p14="http://schemas.microsoft.com/office/powerpoint/2010/main" val="40214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74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0"/>
                                        </p:tgtEl>
                                        <p:attrNameLst>
                                          <p:attrName>r</p:attrName>
                                        </p:attrNameLst>
                                      </p:cBhvr>
                                    </p:animRot>
                                    <p:animRot by="-240000">
                                      <p:cBhvr>
                                        <p:cTn id="19" dur="200" fill="hold">
                                          <p:stCondLst>
                                            <p:cond delay="200"/>
                                          </p:stCondLst>
                                        </p:cTn>
                                        <p:tgtEl>
                                          <p:spTgt spid="10"/>
                                        </p:tgtEl>
                                        <p:attrNameLst>
                                          <p:attrName>r</p:attrName>
                                        </p:attrNameLst>
                                      </p:cBhvr>
                                    </p:animRot>
                                    <p:animRot by="240000">
                                      <p:cBhvr>
                                        <p:cTn id="20" dur="200" fill="hold">
                                          <p:stCondLst>
                                            <p:cond delay="400"/>
                                          </p:stCondLst>
                                        </p:cTn>
                                        <p:tgtEl>
                                          <p:spTgt spid="10"/>
                                        </p:tgtEl>
                                        <p:attrNameLst>
                                          <p:attrName>r</p:attrName>
                                        </p:attrNameLst>
                                      </p:cBhvr>
                                    </p:animRot>
                                    <p:animRot by="-240000">
                                      <p:cBhvr>
                                        <p:cTn id="21" dur="200" fill="hold">
                                          <p:stCondLst>
                                            <p:cond delay="600"/>
                                          </p:stCondLst>
                                        </p:cTn>
                                        <p:tgtEl>
                                          <p:spTgt spid="10"/>
                                        </p:tgtEl>
                                        <p:attrNameLst>
                                          <p:attrName>r</p:attrName>
                                        </p:attrNameLst>
                                      </p:cBhvr>
                                    </p:animRot>
                                    <p:animRot by="120000">
                                      <p:cBhvr>
                                        <p:cTn id="2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rge snowman with three yellow snowballs">
            <a:extLst>
              <a:ext uri="{FF2B5EF4-FFF2-40B4-BE49-F238E27FC236}">
                <a16:creationId xmlns:a16="http://schemas.microsoft.com/office/drawing/2014/main" id="{4A61B6B6-95C2-4653-AC52-84B4864F48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834" b="93291" l="10000" r="90000">
                        <a14:foregroundMark x1="51176" y1="4153" x2="50588" y2="19169"/>
                        <a14:foregroundMark x1="50882" y1="93291" x2="50882" y2="72843"/>
                        <a14:foregroundMark x1="50882" y1="72843" x2="50882" y2="72843"/>
                        <a14:backgroundMark x1="86765" y1="84026" x2="78824" y2="90415"/>
                        <a14:backgroundMark x1="78824" y1="90415" x2="77941" y2="92332"/>
                        <a14:backgroundMark x1="17941" y1="79553" x2="33824" y2="94249"/>
                        <a14:backgroundMark x1="33824" y1="94249" x2="37647" y2="95208"/>
                        <a14:backgroundMark x1="33235" y1="53035" x2="22941" y2="59425"/>
                        <a14:backgroundMark x1="22941" y1="59425" x2="17941" y2="66454"/>
                        <a14:backgroundMark x1="17941" y1="66454" x2="12059" y2="83067"/>
                        <a14:backgroundMark x1="71471" y1="51118" x2="84706" y2="50160"/>
                        <a14:backgroundMark x1="69118" y1="26837" x2="81765" y2="30032"/>
                        <a14:backgroundMark x1="68529" y1="27157" x2="77647" y2="29712"/>
                        <a14:backgroundMark x1="77647" y1="29712" x2="77647" y2="30032"/>
                        <a14:backgroundMark x1="33824" y1="28435" x2="26176" y2="19169"/>
                        <a14:backgroundMark x1="26176" y1="19169" x2="25882" y2="19169"/>
                      </a14:backgroundRemoval>
                    </a14:imgEffect>
                  </a14:imgLayer>
                </a14:imgProps>
              </a:ext>
            </a:extLst>
          </a:blip>
          <a:stretch>
            <a:fillRect/>
          </a:stretch>
        </p:blipFill>
        <p:spPr>
          <a:xfrm>
            <a:off x="2450147" y="0"/>
            <a:ext cx="7291705" cy="6712658"/>
          </a:xfrm>
          <a:prstGeom prst="rect">
            <a:avLst/>
          </a:prstGeom>
        </p:spPr>
      </p:pic>
      <p:pic>
        <p:nvPicPr>
          <p:cNvPr id="2" name="Recorded Sound" descr="Clayton and Desmond had a GREAT idea! We should work together!&#10;The mice worked together and made an ENORMOUS snowman. It was the biggest snowman ever!&#10;">
            <a:hlinkClick r:id="" action="ppaction://media"/>
            <a:extLst>
              <a:ext uri="{FF2B5EF4-FFF2-40B4-BE49-F238E27FC236}">
                <a16:creationId xmlns:a16="http://schemas.microsoft.com/office/drawing/2014/main" id="{93AA3F11-B3A5-4505-8643-16D9E94FDBD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73033" y="5987685"/>
            <a:ext cx="487363" cy="487363"/>
          </a:xfrm>
          <a:prstGeom prst="rect">
            <a:avLst/>
          </a:prstGeom>
        </p:spPr>
      </p:pic>
    </p:spTree>
    <p:extLst>
      <p:ext uri="{BB962C8B-B14F-4D97-AF65-F5344CB8AC3E}">
        <p14:creationId xmlns:p14="http://schemas.microsoft.com/office/powerpoint/2010/main" val="28921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59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with last page showing The End">
            <a:extLst>
              <a:ext uri="{FF2B5EF4-FFF2-40B4-BE49-F238E27FC236}">
                <a16:creationId xmlns:a16="http://schemas.microsoft.com/office/drawing/2014/main" id="{F142FC7F-B91A-4BED-BB41-FC3C0A39409D}"/>
              </a:ext>
            </a:extLst>
          </p:cNvPr>
          <p:cNvPicPr>
            <a:picLocks noChangeAspect="1"/>
          </p:cNvPicPr>
          <p:nvPr/>
        </p:nvPicPr>
        <p:blipFill rotWithShape="1">
          <a:blip r:embed="rId4"/>
          <a:srcRect l="22453" t="11453" r="22897" b="14372"/>
          <a:stretch/>
        </p:blipFill>
        <p:spPr>
          <a:xfrm>
            <a:off x="4494507" y="1689315"/>
            <a:ext cx="3177153" cy="3347634"/>
          </a:xfrm>
          <a:prstGeom prst="rect">
            <a:avLst/>
          </a:prstGeom>
          <a:ln w="130175">
            <a:solidFill>
              <a:srgbClr val="FFFF00"/>
            </a:solidFill>
          </a:ln>
        </p:spPr>
      </p:pic>
      <p:pic>
        <p:nvPicPr>
          <p:cNvPr id="2" name="Recorded Sound" descr="The End">
            <a:hlinkClick r:id="" action="ppaction://media"/>
            <a:extLst>
              <a:ext uri="{FF2B5EF4-FFF2-40B4-BE49-F238E27FC236}">
                <a16:creationId xmlns:a16="http://schemas.microsoft.com/office/drawing/2014/main" id="{AC7EBF90-DDC9-46FA-B2B6-7706DA652E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21440" y="6248400"/>
            <a:ext cx="609600" cy="609600"/>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mediacall" presetSubtype="0" fill="hold" nodeType="withEffect">
                                  <p:stCondLst>
                                    <p:cond delay="0"/>
                                  </p:stCondLst>
                                  <p:childTnLst>
                                    <p:cmd type="call" cmd="playFrom(0.0)">
                                      <p:cBhvr>
                                        <p:cTn id="12" dur="2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BFA3F-6025-4171-BCCB-12444F00937C}"/>
              </a:ext>
            </a:extLst>
          </p:cNvPr>
          <p:cNvSpPr/>
          <p:nvPr/>
        </p:nvSpPr>
        <p:spPr>
          <a:xfrm>
            <a:off x="964018" y="856357"/>
            <a:ext cx="10157637" cy="341632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p:txBody>
      </p:sp>
    </p:spTree>
    <p:extLst>
      <p:ext uri="{BB962C8B-B14F-4D97-AF65-F5344CB8AC3E}">
        <p14:creationId xmlns:p14="http://schemas.microsoft.com/office/powerpoint/2010/main" val="341207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yor Mouse with Mayor sash">
            <a:extLst>
              <a:ext uri="{FF2B5EF4-FFF2-40B4-BE49-F238E27FC236}">
                <a16:creationId xmlns:a16="http://schemas.microsoft.com/office/drawing/2014/main" id="{D37E206D-E01D-47DC-9072-4C61D2FC42A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69" b="99515" l="7519" r="89850">
                        <a14:foregroundMark x1="40977" y1="85922" x2="40977" y2="85922"/>
                        <a14:foregroundMark x1="30075" y1="93204" x2="30075" y2="93204"/>
                        <a14:foregroundMark x1="33835" y1="12136" x2="34586" y2="8738"/>
                        <a14:foregroundMark x1="51880" y1="4369" x2="51880" y2="4369"/>
                        <a14:foregroundMark x1="45113" y1="95631" x2="45113" y2="95631"/>
                        <a14:foregroundMark x1="69173" y1="84466" x2="69173" y2="84466"/>
                        <a14:foregroundMark x1="69925" y1="99515" x2="69925" y2="99515"/>
                        <a14:foregroundMark x1="7519" y1="25728" x2="7519" y2="25728"/>
                        <a14:backgroundMark x1="57143" y1="10194" x2="57143" y2="10194"/>
                      </a14:backgroundRemoval>
                    </a14:imgEffect>
                  </a14:imgLayer>
                </a14:imgProps>
              </a:ext>
            </a:extLst>
          </a:blip>
          <a:stretch>
            <a:fillRect/>
          </a:stretch>
        </p:blipFill>
        <p:spPr>
          <a:xfrm>
            <a:off x="2345636" y="524582"/>
            <a:ext cx="6915046" cy="5355262"/>
          </a:xfrm>
          <a:prstGeom prst="rect">
            <a:avLst/>
          </a:prstGeom>
        </p:spPr>
      </p:pic>
      <p:pic>
        <p:nvPicPr>
          <p:cNvPr id="2" name="Recorded Sound" descr="The mayor of Mouseville said, “Whoever makes the biggest snowman will win a prize.”  The mice had two weeks to build their snowman.">
            <a:hlinkClick r:id="" action="ppaction://media"/>
            <a:extLst>
              <a:ext uri="{FF2B5EF4-FFF2-40B4-BE49-F238E27FC236}">
                <a16:creationId xmlns:a16="http://schemas.microsoft.com/office/drawing/2014/main" id="{97338083-D4D4-4270-BD23-D6486439B1E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35360" y="5575044"/>
            <a:ext cx="609600" cy="609600"/>
          </a:xfrm>
          <a:prstGeom prst="rect">
            <a:avLst/>
          </a:prstGeom>
        </p:spPr>
      </p:pic>
    </p:spTree>
    <p:extLst>
      <p:ext uri="{BB962C8B-B14F-4D97-AF65-F5344CB8AC3E}">
        <p14:creationId xmlns:p14="http://schemas.microsoft.com/office/powerpoint/2010/main" val="2241954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nelope Mouse and James Mouse">
            <a:extLst>
              <a:ext uri="{FF2B5EF4-FFF2-40B4-BE49-F238E27FC236}">
                <a16:creationId xmlns:a16="http://schemas.microsoft.com/office/drawing/2014/main" id="{80A51131-5451-497E-84BA-FDE0C580C02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844" b="99810" l="2000" r="90000">
                        <a14:foregroundMark x1="22364" y1="82319" x2="22364" y2="82319"/>
                        <a14:foregroundMark x1="22364" y1="82319" x2="20909" y2="81939"/>
                        <a14:foregroundMark x1="20909" y1="81939" x2="10364" y2="81179"/>
                        <a14:foregroundMark x1="10364" y1="81179" x2="6000" y2="89924"/>
                        <a14:foregroundMark x1="6000" y1="89924" x2="40847" y2="85369"/>
                        <a14:foregroundMark x1="41294" y1="83611" x2="34364" y2="79848"/>
                        <a14:foregroundMark x1="34364" y1="79848" x2="25455" y2="83080"/>
                        <a14:foregroundMark x1="25455" y1="83080" x2="19818" y2="83460"/>
                        <a14:foregroundMark x1="7091" y1="94487" x2="7091" y2="94487"/>
                        <a14:foregroundMark x1="2000" y1="96388" x2="2000" y2="96388"/>
                        <a14:foregroundMark x1="2000" y1="89163" x2="2000" y2="89163"/>
                        <a14:foregroundMark x1="89636" y1="79278" x2="89636" y2="79278"/>
                        <a14:foregroundMark x1="72364" y1="7034" x2="72364" y2="7034"/>
                        <a14:foregroundMark x1="50000" y1="65589" x2="50727" y2="64449"/>
                        <a14:foregroundMark x1="54364" y1="68061" x2="54364" y2="68061"/>
                        <a14:foregroundMark x1="59455" y1="58555" x2="59455" y2="58555"/>
                        <a14:foregroundMark x1="22545" y1="56464" x2="22545" y2="56464"/>
                        <a14:foregroundMark x1="20792" y1="58175" x2="17091" y2="61787"/>
                        <a14:foregroundMark x1="22350" y1="56654" x2="20792" y2="58175"/>
                        <a14:foregroundMark x1="22545" y1="56464" x2="22350" y2="56654"/>
                        <a14:foregroundMark x1="14414" y1="67681" x2="13636" y2="69392"/>
                        <a14:foregroundMark x1="14673" y1="67110" x2="14414" y2="67681"/>
                        <a14:foregroundMark x1="16400" y1="63308" x2="15450" y2="65399"/>
                        <a14:foregroundMark x1="17091" y1="61787" x2="16400" y2="63308"/>
                        <a14:foregroundMark x1="10363" y1="72814" x2="8182" y2="75095"/>
                        <a14:foregroundMark x1="11636" y1="71483" x2="10363" y2="72814"/>
                        <a14:foregroundMark x1="13636" y1="69392" x2="11636" y2="71483"/>
                        <a14:foregroundMark x1="8182" y1="75095" x2="2909" y2="76996"/>
                        <a14:foregroundMark x1="55393" y1="65970" x2="52727" y2="68061"/>
                        <a14:foregroundMark x1="58545" y1="63498" x2="55393" y2="65970"/>
                        <a14:foregroundMark x1="52727" y1="68061" x2="48909" y2="74715"/>
                        <a14:backgroundMark x1="73704" y1="7034" x2="75455" y2="13308"/>
                        <a14:backgroundMark x1="72909" y1="4183" x2="73704" y2="7034"/>
                        <a14:backgroundMark x1="75455" y1="13308" x2="84364" y2="16350"/>
                        <a14:backgroundMark x1="84364" y1="16350" x2="83091" y2="7795"/>
                        <a14:backgroundMark x1="83091" y1="7795" x2="74909" y2="5323"/>
                        <a14:backgroundMark x1="74909" y1="5323" x2="72545" y2="5323"/>
                        <a14:backgroundMark x1="20545" y1="56654" x2="20545" y2="56654"/>
                        <a14:backgroundMark x1="21273" y1="56084" x2="21273" y2="56084"/>
                        <a14:backgroundMark x1="21636" y1="56464" x2="21636" y2="56464"/>
                        <a14:backgroundMark x1="21091" y1="58175" x2="21091" y2="58175"/>
                        <a14:backgroundMark x1="15091" y1="65399" x2="15091" y2="65399"/>
                        <a14:backgroundMark x1="15091" y1="65399" x2="15091" y2="65399"/>
                        <a14:backgroundMark x1="15091" y1="65399" x2="15091" y2="65399"/>
                        <a14:backgroundMark x1="15091" y1="65399" x2="15091" y2="65399"/>
                        <a14:backgroundMark x1="15091" y1="65399" x2="15091" y2="65399"/>
                        <a14:backgroundMark x1="15091" y1="65399" x2="15091" y2="67110"/>
                        <a14:backgroundMark x1="11636" y1="71483" x2="11636" y2="71483"/>
                        <a14:backgroundMark x1="11091" y1="72814" x2="11091" y2="72814"/>
                        <a14:backgroundMark x1="16182" y1="63308" x2="16182" y2="63308"/>
                        <a14:backgroundMark x1="15636" y1="65589" x2="15636" y2="65589"/>
                        <a14:backgroundMark x1="14727" y1="67681" x2="14727" y2="67681"/>
                        <a14:backgroundMark x1="21818" y1="56654" x2="21818" y2="56654"/>
                        <a14:backgroundMark x1="52545" y1="36122" x2="52545" y2="36122"/>
                        <a14:backgroundMark x1="52545" y1="36122" x2="52909" y2="43726"/>
                        <a14:backgroundMark x1="52909" y1="43726" x2="54727" y2="36502"/>
                        <a14:backgroundMark x1="54727" y1="36502" x2="52909" y2="36122"/>
                        <a14:backgroundMark x1="34182" y1="73384" x2="34182" y2="73384"/>
                        <a14:backgroundMark x1="34182" y1="73384" x2="33273" y2="72814"/>
                        <a14:backgroundMark x1="44909" y1="76616" x2="44909" y2="76616"/>
                        <a14:backgroundMark x1="44909" y1="76616" x2="44909" y2="76236"/>
                        <a14:backgroundMark x1="44909" y1="76236" x2="44182" y2="77186"/>
                        <a14:backgroundMark x1="55273" y1="60456" x2="55273" y2="60456"/>
                        <a14:backgroundMark x1="55273" y1="60456" x2="54364" y2="61787"/>
                        <a14:backgroundMark x1="54364" y1="61787" x2="55455" y2="61407"/>
                        <a14:backgroundMark x1="53818" y1="65970" x2="53818" y2="65970"/>
                        <a14:backgroundMark x1="59091" y1="69392" x2="59091" y2="69392"/>
                        <a14:backgroundMark x1="59091" y1="69392" x2="56000" y2="76996"/>
                        <a14:backgroundMark x1="56000" y1="76996" x2="59636" y2="70152"/>
                        <a14:backgroundMark x1="59636" y1="70152" x2="59455" y2="70152"/>
                        <a14:backgroundMark x1="58000" y1="74144" x2="54909" y2="74525"/>
                        <a14:backgroundMark x1="54909" y1="74525" x2="54909" y2="74525"/>
                        <a14:backgroundMark x1="53455" y1="72814" x2="47818" y2="78137"/>
                        <a14:backgroundMark x1="47818" y1="78137" x2="44000" y2="85171"/>
                        <a14:backgroundMark x1="44000" y1="85171" x2="42909" y2="92966"/>
                        <a14:backgroundMark x1="42909" y1="92966" x2="47273" y2="99430"/>
                        <a14:backgroundMark x1="47273" y1="99430" x2="54727" y2="98669"/>
                        <a14:backgroundMark x1="54727" y1="98669" x2="60909" y2="94106"/>
                        <a14:backgroundMark x1="60909" y1="94106" x2="65455" y2="87833"/>
                        <a14:backgroundMark x1="65455" y1="87833" x2="61818" y2="80608"/>
                        <a14:backgroundMark x1="61818" y1="80608" x2="56545" y2="74905"/>
                        <a14:backgroundMark x1="56545" y1="74905" x2="53818" y2="73574"/>
                        <a14:backgroundMark x1="49455" y1="88593" x2="49455" y2="88593"/>
                        <a14:backgroundMark x1="55273" y1="88783" x2="55273" y2="88783"/>
                        <a14:backgroundMark x1="55273" y1="88783" x2="55273" y2="88783"/>
                        <a14:backgroundMark x1="55273" y1="88783" x2="55273" y2="88783"/>
                        <a14:backgroundMark x1="55273" y1="88783" x2="55273" y2="88783"/>
                        <a14:backgroundMark x1="52545" y1="93536" x2="52545" y2="93536"/>
                        <a14:backgroundMark x1="58364" y1="90875" x2="52909" y2="75475"/>
                        <a14:backgroundMark x1="52909" y1="75475" x2="43455" y2="99430"/>
                        <a14:backgroundMark x1="43455" y1="99430" x2="51273" y2="99240"/>
                        <a14:backgroundMark x1="51273" y1="99240" x2="56000" y2="93156"/>
                        <a14:backgroundMark x1="56000" y1="93156" x2="57818" y2="92015"/>
                        <a14:backgroundMark x1="56545" y1="82890" x2="48727" y2="88213"/>
                        <a14:backgroundMark x1="48727" y1="88213" x2="46545" y2="95437"/>
                        <a14:backgroundMark x1="46545" y1="95437" x2="54909" y2="95437"/>
                        <a14:backgroundMark x1="54909" y1="95437" x2="58000" y2="87262"/>
                        <a14:backgroundMark x1="58000" y1="87262" x2="55273" y2="83460"/>
                        <a14:backgroundMark x1="55273" y1="83080" x2="52545" y2="90114"/>
                        <a14:backgroundMark x1="52545" y1="90114" x2="54000" y2="84601"/>
                        <a14:backgroundMark x1="55818" y1="89163" x2="47818" y2="89163"/>
                        <a14:backgroundMark x1="47818" y1="89163" x2="53273" y2="95057"/>
                        <a14:backgroundMark x1="53273" y1="95057" x2="55455" y2="89924"/>
                        <a14:backgroundMark x1="75636" y1="76236" x2="75636" y2="76236"/>
                        <a14:backgroundMark x1="1636" y1="90875" x2="1636" y2="90875"/>
                        <a14:backgroundMark x1="32000" y1="30608" x2="34545" y2="39544"/>
                        <a14:backgroundMark x1="33091" y1="30608" x2="37818" y2="34411"/>
                        <a14:backgroundMark x1="37818" y1="34411" x2="34727" y2="38403"/>
                        <a14:backgroundMark x1="34727" y1="38403" x2="28182" y2="38213"/>
                        <a14:backgroundMark x1="28182" y1="38213" x2="25273" y2="34411"/>
                        <a14:backgroundMark x1="25273" y1="34411" x2="29636" y2="30608"/>
                        <a14:backgroundMark x1="29636" y1="30608" x2="32909" y2="31369"/>
                        <a14:backgroundMark x1="37818" y1="34221" x2="38909" y2="36692"/>
                      </a14:backgroundRemoval>
                    </a14:imgEffect>
                  </a14:imgLayer>
                </a14:imgProps>
              </a:ext>
            </a:extLst>
          </a:blip>
          <a:srcRect l="20092" r="41694" b="64649"/>
          <a:stretch/>
        </p:blipFill>
        <p:spPr>
          <a:xfrm>
            <a:off x="1810139" y="1252813"/>
            <a:ext cx="3998378" cy="3537400"/>
          </a:xfrm>
          <a:prstGeom prst="rect">
            <a:avLst/>
          </a:prstGeom>
          <a:ln w="133350">
            <a:noFill/>
          </a:ln>
        </p:spPr>
      </p:pic>
      <p:pic>
        <p:nvPicPr>
          <p:cNvPr id="2" name="Recorded Sound" descr="Penelope Mouse and James Mouse talked about the snowman contest. ">
            <a:hlinkClick r:id="" action="ppaction://media"/>
            <a:extLst>
              <a:ext uri="{FF2B5EF4-FFF2-40B4-BE49-F238E27FC236}">
                <a16:creationId xmlns:a16="http://schemas.microsoft.com/office/drawing/2014/main" id="{DD21DD77-2254-4204-91CF-71F4D73C9C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49280" y="5806440"/>
            <a:ext cx="609600" cy="609600"/>
          </a:xfrm>
          <a:prstGeom prst="rect">
            <a:avLst/>
          </a:prstGeom>
        </p:spPr>
      </p:pic>
      <p:pic>
        <p:nvPicPr>
          <p:cNvPr id="4" name="Picture 3" descr=" James Mouse">
            <a:extLst>
              <a:ext uri="{FF2B5EF4-FFF2-40B4-BE49-F238E27FC236}">
                <a16:creationId xmlns:a16="http://schemas.microsoft.com/office/drawing/2014/main" id="{E096508C-24D7-4041-8F62-9F2BBF1CA860}"/>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6654" b="99810" l="2000" r="91273">
                        <a14:foregroundMark x1="22364" y1="82319" x2="22364" y2="82319"/>
                        <a14:foregroundMark x1="22364" y1="82319" x2="20909" y2="81939"/>
                        <a14:foregroundMark x1="20909" y1="81939" x2="10364" y2="81179"/>
                        <a14:foregroundMark x1="10364" y1="81179" x2="6000" y2="89924"/>
                        <a14:foregroundMark x1="6000" y1="89924" x2="40847" y2="85369"/>
                        <a14:foregroundMark x1="41294" y1="83611" x2="34364" y2="79848"/>
                        <a14:foregroundMark x1="34364" y1="79848" x2="25455" y2="83080"/>
                        <a14:foregroundMark x1="25455" y1="83080" x2="19818" y2="83460"/>
                        <a14:foregroundMark x1="7091" y1="94487" x2="7091" y2="94487"/>
                        <a14:foregroundMark x1="2000" y1="96388" x2="2000" y2="96388"/>
                        <a14:foregroundMark x1="2000" y1="89163" x2="2000" y2="89163"/>
                        <a14:foregroundMark x1="89636" y1="79278" x2="89636" y2="79278"/>
                        <a14:foregroundMark x1="72364" y1="7034" x2="72364" y2="7034"/>
                        <a14:foregroundMark x1="50000" y1="65589" x2="50727" y2="64449"/>
                        <a14:foregroundMark x1="54364" y1="68061" x2="54364" y2="68061"/>
                        <a14:foregroundMark x1="59455" y1="58555" x2="59455" y2="58555"/>
                        <a14:foregroundMark x1="22545" y1="56464" x2="22545" y2="56464"/>
                        <a14:foregroundMark x1="20792" y1="58175" x2="17091" y2="61787"/>
                        <a14:foregroundMark x1="22350" y1="56654" x2="20792" y2="58175"/>
                        <a14:foregroundMark x1="22545" y1="56464" x2="22350" y2="56654"/>
                        <a14:foregroundMark x1="14414" y1="67681" x2="13636" y2="69392"/>
                        <a14:foregroundMark x1="14673" y1="67110" x2="14414" y2="67681"/>
                        <a14:foregroundMark x1="16400" y1="63308" x2="15450" y2="65399"/>
                        <a14:foregroundMark x1="17091" y1="61787" x2="16400" y2="63308"/>
                        <a14:foregroundMark x1="10363" y1="72814" x2="8182" y2="75095"/>
                        <a14:foregroundMark x1="11636" y1="71483" x2="10363" y2="72814"/>
                        <a14:foregroundMark x1="13636" y1="69392" x2="11636" y2="71483"/>
                        <a14:foregroundMark x1="8182" y1="75095" x2="2909" y2="76996"/>
                        <a14:foregroundMark x1="55393" y1="65970" x2="52727" y2="68061"/>
                        <a14:foregroundMark x1="58545" y1="63498" x2="55393" y2="65970"/>
                        <a14:foregroundMark x1="52727" y1="68061" x2="48909" y2="74715"/>
                        <a14:foregroundMark x1="91273" y1="22624" x2="86182" y2="24715"/>
                        <a14:foregroundMark x1="86182" y1="24715" x2="86182" y2="24715"/>
                        <a14:backgroundMark x1="73704" y1="7034" x2="75455" y2="13308"/>
                        <a14:backgroundMark x1="72909" y1="4183" x2="73704" y2="7034"/>
                        <a14:backgroundMark x1="75455" y1="13308" x2="84364" y2="16350"/>
                        <a14:backgroundMark x1="84364" y1="16350" x2="83091" y2="7795"/>
                        <a14:backgroundMark x1="83091" y1="7795" x2="74909" y2="5323"/>
                        <a14:backgroundMark x1="74909" y1="5323" x2="72545" y2="5323"/>
                        <a14:backgroundMark x1="20545" y1="56654" x2="20545" y2="56654"/>
                        <a14:backgroundMark x1="21273" y1="56084" x2="21273" y2="56084"/>
                        <a14:backgroundMark x1="21636" y1="56464" x2="21636" y2="56464"/>
                        <a14:backgroundMark x1="21091" y1="58175" x2="21091" y2="58175"/>
                        <a14:backgroundMark x1="15091" y1="65399" x2="15091" y2="65399"/>
                        <a14:backgroundMark x1="15091" y1="65399" x2="15091" y2="65399"/>
                        <a14:backgroundMark x1="15091" y1="65399" x2="15091" y2="65399"/>
                        <a14:backgroundMark x1="15091" y1="65399" x2="15091" y2="65399"/>
                        <a14:backgroundMark x1="15091" y1="65399" x2="15091" y2="65399"/>
                        <a14:backgroundMark x1="15091" y1="65399" x2="15091" y2="67110"/>
                        <a14:backgroundMark x1="11636" y1="71483" x2="11636" y2="71483"/>
                        <a14:backgroundMark x1="11091" y1="72814" x2="11091" y2="72814"/>
                        <a14:backgroundMark x1="16182" y1="63308" x2="16182" y2="63308"/>
                        <a14:backgroundMark x1="15636" y1="65589" x2="15636" y2="65589"/>
                        <a14:backgroundMark x1="14727" y1="67681" x2="14727" y2="67681"/>
                        <a14:backgroundMark x1="21818" y1="56654" x2="21818" y2="56654"/>
                        <a14:backgroundMark x1="52545" y1="36122" x2="52545" y2="36122"/>
                        <a14:backgroundMark x1="52545" y1="36122" x2="52909" y2="43726"/>
                        <a14:backgroundMark x1="52909" y1="43726" x2="54727" y2="36502"/>
                        <a14:backgroundMark x1="54727" y1="36502" x2="52909" y2="36122"/>
                        <a14:backgroundMark x1="34182" y1="73384" x2="34182" y2="73384"/>
                        <a14:backgroundMark x1="34182" y1="73384" x2="33273" y2="72814"/>
                        <a14:backgroundMark x1="44909" y1="76616" x2="44909" y2="76616"/>
                        <a14:backgroundMark x1="44909" y1="76616" x2="44909" y2="76236"/>
                        <a14:backgroundMark x1="44909" y1="76236" x2="44182" y2="77186"/>
                        <a14:backgroundMark x1="55273" y1="60456" x2="55273" y2="60456"/>
                        <a14:backgroundMark x1="55273" y1="60456" x2="54364" y2="61787"/>
                        <a14:backgroundMark x1="54364" y1="61787" x2="55455" y2="61407"/>
                        <a14:backgroundMark x1="53818" y1="65970" x2="53818" y2="65970"/>
                        <a14:backgroundMark x1="59091" y1="69392" x2="59091" y2="69392"/>
                        <a14:backgroundMark x1="59091" y1="69392" x2="56000" y2="76996"/>
                        <a14:backgroundMark x1="56000" y1="76996" x2="59636" y2="70152"/>
                        <a14:backgroundMark x1="59636" y1="70152" x2="59455" y2="70152"/>
                        <a14:backgroundMark x1="58000" y1="74144" x2="54909" y2="74525"/>
                        <a14:backgroundMark x1="54909" y1="74525" x2="54909" y2="74525"/>
                        <a14:backgroundMark x1="53455" y1="72814" x2="47818" y2="78137"/>
                        <a14:backgroundMark x1="47818" y1="78137" x2="44000" y2="85171"/>
                        <a14:backgroundMark x1="44000" y1="85171" x2="42909" y2="92966"/>
                        <a14:backgroundMark x1="42909" y1="92966" x2="47273" y2="99430"/>
                        <a14:backgroundMark x1="47273" y1="99430" x2="54727" y2="98669"/>
                        <a14:backgroundMark x1="54727" y1="98669" x2="60909" y2="94106"/>
                        <a14:backgroundMark x1="60909" y1="94106" x2="65455" y2="87833"/>
                        <a14:backgroundMark x1="65455" y1="87833" x2="61818" y2="80608"/>
                        <a14:backgroundMark x1="61818" y1="80608" x2="56545" y2="74905"/>
                        <a14:backgroundMark x1="56545" y1="74905" x2="53818" y2="73574"/>
                        <a14:backgroundMark x1="49455" y1="88593" x2="49455" y2="88593"/>
                        <a14:backgroundMark x1="55273" y1="88783" x2="55273" y2="88783"/>
                        <a14:backgroundMark x1="55273" y1="88783" x2="55273" y2="88783"/>
                        <a14:backgroundMark x1="55273" y1="88783" x2="55273" y2="88783"/>
                        <a14:backgroundMark x1="55273" y1="88783" x2="55273" y2="88783"/>
                        <a14:backgroundMark x1="52545" y1="93536" x2="52545" y2="93536"/>
                        <a14:backgroundMark x1="58364" y1="90875" x2="52909" y2="75475"/>
                        <a14:backgroundMark x1="52909" y1="75475" x2="43455" y2="99430"/>
                        <a14:backgroundMark x1="43455" y1="99430" x2="51273" y2="99240"/>
                        <a14:backgroundMark x1="51273" y1="99240" x2="56000" y2="93156"/>
                        <a14:backgroundMark x1="56000" y1="93156" x2="57818" y2="92015"/>
                        <a14:backgroundMark x1="56545" y1="82890" x2="48727" y2="88213"/>
                        <a14:backgroundMark x1="48727" y1="88213" x2="46545" y2="95437"/>
                        <a14:backgroundMark x1="46545" y1="95437" x2="54909" y2="95437"/>
                        <a14:backgroundMark x1="54909" y1="95437" x2="58000" y2="87262"/>
                        <a14:backgroundMark x1="58000" y1="87262" x2="55273" y2="83460"/>
                        <a14:backgroundMark x1="55273" y1="83080" x2="52545" y2="90114"/>
                        <a14:backgroundMark x1="52545" y1="90114" x2="54000" y2="84601"/>
                        <a14:backgroundMark x1="55818" y1="89163" x2="47818" y2="89163"/>
                        <a14:backgroundMark x1="47818" y1="89163" x2="53273" y2="95057"/>
                        <a14:backgroundMark x1="53273" y1="95057" x2="55455" y2="89924"/>
                        <a14:backgroundMark x1="75636" y1="76236" x2="75636" y2="76236"/>
                        <a14:backgroundMark x1="1636" y1="90875" x2="1636" y2="90875"/>
                        <a14:backgroundMark x1="62909" y1="29658" x2="67455" y2="33650"/>
                        <a14:backgroundMark x1="67455" y1="33650" x2="79818" y2="34791"/>
                        <a14:backgroundMark x1="79818" y1="34791" x2="83091" y2="31559"/>
                      </a14:backgroundRemoval>
                    </a14:imgEffect>
                  </a14:imgLayer>
                </a14:imgProps>
              </a:ext>
            </a:extLst>
          </a:blip>
          <a:srcRect l="56850" b="64649"/>
          <a:stretch/>
        </p:blipFill>
        <p:spPr>
          <a:xfrm flipH="1">
            <a:off x="5569526" y="1252813"/>
            <a:ext cx="4514833" cy="3537400"/>
          </a:xfrm>
          <a:prstGeom prst="rect">
            <a:avLst/>
          </a:prstGeom>
          <a:ln w="133350">
            <a:noFill/>
          </a:ln>
        </p:spPr>
      </p:pic>
    </p:spTree>
    <p:extLst>
      <p:ext uri="{BB962C8B-B14F-4D97-AF65-F5344CB8AC3E}">
        <p14:creationId xmlns:p14="http://schemas.microsoft.com/office/powerpoint/2010/main" val="265362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3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owman">
            <a:extLst>
              <a:ext uri="{FF2B5EF4-FFF2-40B4-BE49-F238E27FC236}">
                <a16:creationId xmlns:a16="http://schemas.microsoft.com/office/drawing/2014/main" id="{10E59E4B-3E42-402A-957D-8739DC5F30F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77" b="92339" l="9914" r="89655">
                        <a14:foregroundMark x1="49138" y1="16935" x2="49138" y2="16935"/>
                        <a14:foregroundMark x1="49138" y1="16935" x2="49138" y2="16935"/>
                        <a14:foregroundMark x1="51724" y1="22177" x2="40517" y2="24597"/>
                        <a14:foregroundMark x1="40517" y1="24597" x2="50431" y2="30645"/>
                        <a14:foregroundMark x1="50431" y1="30645" x2="50431" y2="22177"/>
                        <a14:foregroundMark x1="43534" y1="17742" x2="43534" y2="17742"/>
                        <a14:foregroundMark x1="47414" y1="18952" x2="47414" y2="18952"/>
                        <a14:foregroundMark x1="57328" y1="20161" x2="57328" y2="20161"/>
                        <a14:foregroundMark x1="56034" y1="30242" x2="56034" y2="30242"/>
                        <a14:foregroundMark x1="45259" y1="18548" x2="45259" y2="18548"/>
                        <a14:foregroundMark x1="45259" y1="18548" x2="45259" y2="18548"/>
                        <a14:foregroundMark x1="45259" y1="18548" x2="36638" y2="27016"/>
                        <a14:foregroundMark x1="36638" y1="27016" x2="46983" y2="33468"/>
                        <a14:foregroundMark x1="46983" y1="33468" x2="59052" y2="32661"/>
                        <a14:foregroundMark x1="59052" y1="32661" x2="59483" y2="22177"/>
                        <a14:foregroundMark x1="59483" y1="22177" x2="42672" y2="21371"/>
                        <a14:foregroundMark x1="42672" y1="21371" x2="42672" y2="21371"/>
                        <a14:foregroundMark x1="41379" y1="50403" x2="41379" y2="50403"/>
                        <a14:foregroundMark x1="41379" y1="50403" x2="53448" y2="47177"/>
                        <a14:foregroundMark x1="53448" y1="47177" x2="52155" y2="35887"/>
                        <a14:foregroundMark x1="52155" y1="35887" x2="40086" y2="38306"/>
                        <a14:foregroundMark x1="40086" y1="38306" x2="41810" y2="48790"/>
                        <a14:foregroundMark x1="38362" y1="33468" x2="31897" y2="43548"/>
                        <a14:foregroundMark x1="31897" y1="43548" x2="34052" y2="55242"/>
                        <a14:foregroundMark x1="34052" y1="55242" x2="46121" y2="60081"/>
                        <a14:foregroundMark x1="46121" y1="60081" x2="57328" y2="58065"/>
                        <a14:foregroundMark x1="57328" y1="58065" x2="60345" y2="46774"/>
                        <a14:foregroundMark x1="60345" y1="46774" x2="57328" y2="34677"/>
                        <a14:foregroundMark x1="57328" y1="34677" x2="37069" y2="34274"/>
                        <a14:foregroundMark x1="37500" y1="58065" x2="29310" y2="64919"/>
                        <a14:foregroundMark x1="29310" y1="64919" x2="28017" y2="76613"/>
                        <a14:foregroundMark x1="28017" y1="76613" x2="34052" y2="86290"/>
                        <a14:foregroundMark x1="34052" y1="86290" x2="44828" y2="89919"/>
                        <a14:foregroundMark x1="44828" y1="89919" x2="58621" y2="85887"/>
                        <a14:foregroundMark x1="58621" y1="85887" x2="66810" y2="79032"/>
                        <a14:foregroundMark x1="66810" y1="79032" x2="67241" y2="67339"/>
                        <a14:foregroundMark x1="67241" y1="67339" x2="56466" y2="61290"/>
                        <a14:foregroundMark x1="56466" y1="61290" x2="35776" y2="58871"/>
                        <a14:foregroundMark x1="45690" y1="92339" x2="45690" y2="92339"/>
                      </a14:backgroundRemoval>
                    </a14:imgEffect>
                  </a14:imgLayer>
                </a14:imgProps>
              </a:ext>
            </a:extLst>
          </a:blip>
          <a:stretch>
            <a:fillRect/>
          </a:stretch>
        </p:blipFill>
        <p:spPr>
          <a:xfrm>
            <a:off x="3424518" y="923496"/>
            <a:ext cx="5307830" cy="5673887"/>
          </a:xfrm>
          <a:prstGeom prst="rect">
            <a:avLst/>
          </a:prstGeom>
        </p:spPr>
      </p:pic>
      <p:pic>
        <p:nvPicPr>
          <p:cNvPr id="5" name="Graphic 4" descr="gold crown">
            <a:extLst>
              <a:ext uri="{FF2B5EF4-FFF2-40B4-BE49-F238E27FC236}">
                <a16:creationId xmlns:a16="http://schemas.microsoft.com/office/drawing/2014/main" id="{658405B7-7E7C-4813-9E34-62B6C2DFE5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2805" y="509365"/>
            <a:ext cx="2312511" cy="1164949"/>
          </a:xfrm>
          <a:prstGeom prst="rect">
            <a:avLst/>
          </a:prstGeom>
        </p:spPr>
      </p:pic>
      <p:pic>
        <p:nvPicPr>
          <p:cNvPr id="2" name="Recorded Sound" descr="Penelope Mouse said “I’m going to make a Big princess snowman with a crown.”">
            <a:hlinkClick r:id="" action="ppaction://media"/>
            <a:extLst>
              <a:ext uri="{FF2B5EF4-FFF2-40B4-BE49-F238E27FC236}">
                <a16:creationId xmlns:a16="http://schemas.microsoft.com/office/drawing/2014/main" id="{59E87795-7312-44C6-9C73-7F0C9E11463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89920" y="5863867"/>
            <a:ext cx="609600" cy="609600"/>
          </a:xfrm>
          <a:prstGeom prst="rect">
            <a:avLst/>
          </a:prstGeom>
        </p:spPr>
      </p:pic>
    </p:spTree>
    <p:extLst>
      <p:ext uri="{BB962C8B-B14F-4D97-AF65-F5344CB8AC3E}">
        <p14:creationId xmlns:p14="http://schemas.microsoft.com/office/powerpoint/2010/main" val="39476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04167E-6 7.40741E-7 L 0.3681 0.02986 " pathEditMode="relative" rAng="0" ptsTypes="AA">
                                      <p:cBhvr>
                                        <p:cTn id="6" dur="2000" fill="hold"/>
                                        <p:tgtEl>
                                          <p:spTgt spid="5"/>
                                        </p:tgtEl>
                                        <p:attrNameLst>
                                          <p:attrName>ppt_x</p:attrName>
                                          <p:attrName>ppt_y</p:attrName>
                                        </p:attrNameLst>
                                      </p:cBhvr>
                                      <p:rCtr x="18398" y="1481"/>
                                    </p:animMotion>
                                  </p:childTnLst>
                                </p:cTn>
                              </p:par>
                            </p:childTnLst>
                          </p:cTn>
                        </p:par>
                        <p:par>
                          <p:cTn id="7" fill="hold">
                            <p:stCondLst>
                              <p:cond delay="2000"/>
                            </p:stCondLst>
                            <p:childTnLst>
                              <p:par>
                                <p:cTn id="8" presetID="32" presetClass="emph" presetSubtype="0" fill="hold"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par>
                                <p:cTn id="14" presetID="1" presetClass="mediacall" presetSubtype="0" fill="hold" nodeType="withEffect">
                                  <p:stCondLst>
                                    <p:cond delay="0"/>
                                  </p:stCondLst>
                                  <p:childTnLst>
                                    <p:cmd type="call" cmd="playFrom(0.0)">
                                      <p:cBhvr>
                                        <p:cTn id="15" dur="88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rtian Snowman">
            <a:extLst>
              <a:ext uri="{FF2B5EF4-FFF2-40B4-BE49-F238E27FC236}">
                <a16:creationId xmlns:a16="http://schemas.microsoft.com/office/drawing/2014/main" id="{3AD55D5C-FAC9-456E-81B0-133EC0238A62}"/>
              </a:ext>
            </a:extLst>
          </p:cNvPr>
          <p:cNvPicPr>
            <a:picLocks noChangeAspect="1"/>
          </p:cNvPicPr>
          <p:nvPr/>
        </p:nvPicPr>
        <p:blipFill>
          <a:blip r:embed="rId5"/>
          <a:stretch>
            <a:fillRect/>
          </a:stretch>
        </p:blipFill>
        <p:spPr>
          <a:xfrm>
            <a:off x="3506977" y="0"/>
            <a:ext cx="5178046" cy="6467359"/>
          </a:xfrm>
          <a:prstGeom prst="rect">
            <a:avLst/>
          </a:prstGeom>
        </p:spPr>
      </p:pic>
      <p:pic>
        <p:nvPicPr>
          <p:cNvPr id="3" name="Recorded Sound" descr="James Mouse said, “I’m going to make a BIG green snowman Martian.”">
            <a:hlinkClick r:id="" action="ppaction://media"/>
            <a:extLst>
              <a:ext uri="{FF2B5EF4-FFF2-40B4-BE49-F238E27FC236}">
                <a16:creationId xmlns:a16="http://schemas.microsoft.com/office/drawing/2014/main" id="{9BC78079-1FE1-4FD7-ADBE-17EA3F33F2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5857759"/>
            <a:ext cx="609600" cy="609600"/>
          </a:xfrm>
          <a:prstGeom prst="rect">
            <a:avLst/>
          </a:prstGeom>
        </p:spPr>
      </p:pic>
    </p:spTree>
    <p:extLst>
      <p:ext uri="{BB962C8B-B14F-4D97-AF65-F5344CB8AC3E}">
        <p14:creationId xmlns:p14="http://schemas.microsoft.com/office/powerpoint/2010/main" val="5335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3000" fill="hold" nodeType="click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713366F-617B-431A-843C-393B272F4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3107" y="249552"/>
            <a:ext cx="855253" cy="878208"/>
          </a:xfrm>
          <a:prstGeom prst="rect">
            <a:avLst/>
          </a:prstGeom>
        </p:spPr>
      </p:pic>
      <p:pic>
        <p:nvPicPr>
          <p:cNvPr id="6" name="Picture 5" descr="A close up of a logo&#10;&#10;Description automatically generated">
            <a:extLst>
              <a:ext uri="{FF2B5EF4-FFF2-40B4-BE49-F238E27FC236}">
                <a16:creationId xmlns:a16="http://schemas.microsoft.com/office/drawing/2014/main" id="{6BCF349D-860C-4783-B459-0BED144B0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5292" y="0"/>
            <a:ext cx="855253" cy="878208"/>
          </a:xfrm>
          <a:prstGeom prst="rect">
            <a:avLst/>
          </a:prstGeom>
        </p:spPr>
      </p:pic>
      <p:pic>
        <p:nvPicPr>
          <p:cNvPr id="7" name="Picture 6" descr="A close up of a logo&#10;&#10;Description automatically generated">
            <a:extLst>
              <a:ext uri="{FF2B5EF4-FFF2-40B4-BE49-F238E27FC236}">
                <a16:creationId xmlns:a16="http://schemas.microsoft.com/office/drawing/2014/main" id="{43F75E0A-7845-4051-BE37-F75500C16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082" y="439104"/>
            <a:ext cx="855253" cy="878208"/>
          </a:xfrm>
          <a:prstGeom prst="rect">
            <a:avLst/>
          </a:prstGeom>
        </p:spPr>
      </p:pic>
      <p:pic>
        <p:nvPicPr>
          <p:cNvPr id="8" name="Picture 7" descr="A close up of a logo&#10;&#10;Description automatically generated">
            <a:extLst>
              <a:ext uri="{FF2B5EF4-FFF2-40B4-BE49-F238E27FC236}">
                <a16:creationId xmlns:a16="http://schemas.microsoft.com/office/drawing/2014/main" id="{6487A341-ECE7-4851-B161-D30790D58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4130" y="633408"/>
            <a:ext cx="855253" cy="878208"/>
          </a:xfrm>
          <a:prstGeom prst="rect">
            <a:avLst/>
          </a:prstGeom>
        </p:spPr>
      </p:pic>
      <p:pic>
        <p:nvPicPr>
          <p:cNvPr id="2" name="Recorded Sound" descr="That night, it snowed and snowed and snowed and snowed.">
            <a:hlinkClick r:id="" action="ppaction://media"/>
            <a:extLst>
              <a:ext uri="{FF2B5EF4-FFF2-40B4-BE49-F238E27FC236}">
                <a16:creationId xmlns:a16="http://schemas.microsoft.com/office/drawing/2014/main" id="{3E2173F2-F1FF-4DA3-9E6F-E1FC4FA578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57280" y="5989320"/>
            <a:ext cx="609600" cy="609600"/>
          </a:xfrm>
          <a:prstGeom prst="rect">
            <a:avLst/>
          </a:prstGeom>
        </p:spPr>
      </p:pic>
    </p:spTree>
    <p:extLst>
      <p:ext uri="{BB962C8B-B14F-4D97-AF65-F5344CB8AC3E}">
        <p14:creationId xmlns:p14="http://schemas.microsoft.com/office/powerpoint/2010/main" val="380072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4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42" presetClass="path" presetSubtype="0" accel="50000" decel="50000" fill="hold" nodeType="withEffect">
                                  <p:stCondLst>
                                    <p:cond delay="0"/>
                                  </p:stCondLst>
                                  <p:childTnLst>
                                    <p:animMotion origin="layout" path="M -1.875E-6 -1.48148E-6 L 0.003 0.53982 " pathEditMode="relative" rAng="0" ptsTypes="AA">
                                      <p:cBhvr>
                                        <p:cTn id="16" dur="2000" fill="hold"/>
                                        <p:tgtEl>
                                          <p:spTgt spid="5"/>
                                        </p:tgtEl>
                                        <p:attrNameLst>
                                          <p:attrName>ppt_x</p:attrName>
                                          <p:attrName>ppt_y</p:attrName>
                                        </p:attrNameLst>
                                      </p:cBhvr>
                                      <p:rCtr x="143" y="2699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 7.40741E-7 L 0 0.25 " pathEditMode="relative" rAng="0" ptsTypes="AA">
                                      <p:cBhvr>
                                        <p:cTn id="20" dur="2000" fill="hold"/>
                                        <p:tgtEl>
                                          <p:spTgt spid="7"/>
                                        </p:tgtEl>
                                        <p:attrNameLst>
                                          <p:attrName>ppt_x</p:attrName>
                                          <p:attrName>ppt_y</p:attrName>
                                        </p:attrNameLst>
                                      </p:cBhvr>
                                      <p:rCtr x="0" y="125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16667E-6 1.11111E-6 L 0.00013 0.38657 " pathEditMode="relative" rAng="0" ptsTypes="AA">
                                      <p:cBhvr>
                                        <p:cTn id="24" dur="2000" fill="hold"/>
                                        <p:tgtEl>
                                          <p:spTgt spid="6"/>
                                        </p:tgtEl>
                                        <p:attrNameLst>
                                          <p:attrName>ppt_x</p:attrName>
                                          <p:attrName>ppt_y</p:attrName>
                                        </p:attrNameLst>
                                      </p:cBhvr>
                                      <p:rCtr x="0" y="19329"/>
                                    </p:animMotion>
                                  </p:childTnLst>
                                </p:cTn>
                              </p:par>
                              <p:par>
                                <p:cTn id="25" presetID="32" presetClass="emph" presetSubtype="0" fill="hold" nodeType="withEffect">
                                  <p:stCondLst>
                                    <p:cond delay="0"/>
                                  </p:st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08333E-6 2.77556E-17 L -2.08333E-6 0.77176 " pathEditMode="relative" rAng="0" ptsTypes="AA">
                                      <p:cBhvr>
                                        <p:cTn id="34" dur="2000" fill="hold"/>
                                        <p:tgtEl>
                                          <p:spTgt spid="8"/>
                                        </p:tgtEl>
                                        <p:attrNameLst>
                                          <p:attrName>ppt_x</p:attrName>
                                          <p:attrName>ppt_y</p:attrName>
                                        </p:attrNameLst>
                                      </p:cBhvr>
                                      <p:rCtr x="0" y="3858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use making snowball">
            <a:extLst>
              <a:ext uri="{FF2B5EF4-FFF2-40B4-BE49-F238E27FC236}">
                <a16:creationId xmlns:a16="http://schemas.microsoft.com/office/drawing/2014/main" id="{BA04CD9E-7BF9-43B0-A4A1-FF57EB7F734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89286" l="4762" r="94678">
                        <a14:foregroundMark x1="8964" y1="70089" x2="8964" y2="70089"/>
                        <a14:foregroundMark x1="69468" y1="50893" x2="69468" y2="50893"/>
                        <a14:foregroundMark x1="82913" y1="39286" x2="75070" y2="38839"/>
                        <a14:foregroundMark x1="75070" y1="38839" x2="66106" y2="42411"/>
                        <a14:foregroundMark x1="66106" y1="42411" x2="63866" y2="56696"/>
                        <a14:foregroundMark x1="63866" y1="56696" x2="69188" y2="66071"/>
                        <a14:foregroundMark x1="69188" y1="66071" x2="78431" y2="67857"/>
                        <a14:foregroundMark x1="78431" y1="67857" x2="84034" y2="53125"/>
                        <a14:foregroundMark x1="84034" y1="53125" x2="83473" y2="37946"/>
                        <a14:foregroundMark x1="59384" y1="64732" x2="59384" y2="64732"/>
                        <a14:foregroundMark x1="73669" y1="68304" x2="62465" y2="47321"/>
                        <a14:foregroundMark x1="62465" y1="47321" x2="55742" y2="50893"/>
                        <a14:foregroundMark x1="55742" y1="50893" x2="54902" y2="62946"/>
                        <a14:foregroundMark x1="54902" y1="62946" x2="56863" y2="73214"/>
                        <a14:foregroundMark x1="56863" y1="73214" x2="62745" y2="80357"/>
                        <a14:foregroundMark x1="62745" y1="80357" x2="71429" y2="79464"/>
                        <a14:foregroundMark x1="71429" y1="79464" x2="75910" y2="69196"/>
                        <a14:foregroundMark x1="75910" y1="69196" x2="72549" y2="66964"/>
                        <a14:foregroundMark x1="90196" y1="52679" x2="90196" y2="52679"/>
                        <a14:foregroundMark x1="94678" y1="54911" x2="94678" y2="54911"/>
                        <a14:foregroundMark x1="33053" y1="26786" x2="33053" y2="26786"/>
                        <a14:foregroundMark x1="4762" y1="69643" x2="4762" y2="69643"/>
                        <a14:foregroundMark x1="19888" y1="2232" x2="19888" y2="0"/>
                        <a14:foregroundMark x1="19888" y1="893" x2="18207" y2="11161"/>
                        <a14:foregroundMark x1="18207" y1="11161" x2="13445" y2="19643"/>
                        <a14:foregroundMark x1="11832" y1="26786" x2="10924" y2="30804"/>
                        <a14:foregroundMark x1="12135" y1="25446" x2="11832" y2="26786"/>
                        <a14:foregroundMark x1="13445" y1="19643" x2="12135" y2="25446"/>
                        <a14:foregroundMark x1="14250" y1="40179" x2="14566" y2="41071"/>
                        <a14:foregroundMark x1="13141" y1="37054" x2="14250" y2="40179"/>
                        <a14:foregroundMark x1="10924" y1="30804" x2="13141" y2="37054"/>
                        <a14:foregroundMark x1="16968" y1="43304" x2="21289" y2="47321"/>
                        <a14:foregroundMark x1="14566" y1="41071" x2="16968" y2="43304"/>
                        <a14:foregroundMark x1="21289" y1="47321" x2="22689" y2="47768"/>
                        <a14:foregroundMark x1="30532" y1="37500" x2="30532" y2="37500"/>
                        <a14:foregroundMark x1="32773" y1="33482" x2="32773" y2="33482"/>
                        <a14:backgroundMark x1="23810" y1="27679" x2="23810" y2="27679"/>
                        <a14:backgroundMark x1="15406" y1="26786" x2="15406" y2="26786"/>
                        <a14:backgroundMark x1="12325" y1="25446" x2="12325" y2="25446"/>
                        <a14:backgroundMark x1="14286" y1="37054" x2="14286" y2="37054"/>
                        <a14:backgroundMark x1="17367" y1="40179" x2="17367" y2="40179"/>
                        <a14:backgroundMark x1="18487" y1="43304" x2="18487" y2="43304"/>
                        <a14:backgroundMark x1="36695" y1="27679" x2="36695" y2="27679"/>
                        <a14:backgroundMark x1="33613" y1="31250" x2="33613" y2="31250"/>
                        <a14:backgroundMark x1="35014" y1="30804" x2="35014" y2="30804"/>
                        <a14:backgroundMark x1="59104" y1="35714" x2="59104" y2="35714"/>
                      </a14:backgroundRemoval>
                    </a14:imgEffect>
                  </a14:imgLayer>
                </a14:imgProps>
              </a:ext>
            </a:extLst>
          </a:blip>
          <a:stretch>
            <a:fillRect/>
          </a:stretch>
        </p:blipFill>
        <p:spPr>
          <a:xfrm>
            <a:off x="1996440" y="587715"/>
            <a:ext cx="7101839" cy="4932751"/>
          </a:xfrm>
          <a:prstGeom prst="rect">
            <a:avLst/>
          </a:prstGeom>
        </p:spPr>
      </p:pic>
      <p:sp>
        <p:nvSpPr>
          <p:cNvPr id="4" name="Oval 3" descr="yellow border around snowball">
            <a:extLst>
              <a:ext uri="{FF2B5EF4-FFF2-40B4-BE49-F238E27FC236}">
                <a16:creationId xmlns:a16="http://schemas.microsoft.com/office/drawing/2014/main" id="{08A80E93-97A9-4648-BC15-D78ED3066232}"/>
              </a:ext>
            </a:extLst>
          </p:cNvPr>
          <p:cNvSpPr/>
          <p:nvPr/>
        </p:nvSpPr>
        <p:spPr>
          <a:xfrm>
            <a:off x="5988424" y="2170618"/>
            <a:ext cx="2853691" cy="2937510"/>
          </a:xfrm>
          <a:prstGeom prst="ellipse">
            <a:avLst/>
          </a:prstGeom>
          <a:noFill/>
          <a:ln w="139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descr="In the morning, the mice made snowmen.  They made a snowball and rolled, and rolled it until it was very big.  &#10;">
            <a:hlinkClick r:id="" action="ppaction://media"/>
            <a:extLst>
              <a:ext uri="{FF2B5EF4-FFF2-40B4-BE49-F238E27FC236}">
                <a16:creationId xmlns:a16="http://schemas.microsoft.com/office/drawing/2014/main" id="{E624E0AC-3575-4A58-B4F7-740823AC459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89920" y="5657626"/>
            <a:ext cx="609600" cy="609600"/>
          </a:xfrm>
          <a:prstGeom prst="rect">
            <a:avLst/>
          </a:prstGeom>
        </p:spPr>
      </p:pic>
    </p:spTree>
    <p:extLst>
      <p:ext uri="{BB962C8B-B14F-4D97-AF65-F5344CB8AC3E}">
        <p14:creationId xmlns:p14="http://schemas.microsoft.com/office/powerpoint/2010/main" val="19950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8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se snowball">
            <a:extLst>
              <a:ext uri="{FF2B5EF4-FFF2-40B4-BE49-F238E27FC236}">
                <a16:creationId xmlns:a16="http://schemas.microsoft.com/office/drawing/2014/main" id="{1158DD36-7EE2-4378-8BE5-C8738AC0BA1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6352" t="2378" r="5911" b="14040"/>
          <a:stretch/>
        </p:blipFill>
        <p:spPr>
          <a:xfrm>
            <a:off x="5200650" y="4076700"/>
            <a:ext cx="2514600" cy="2381250"/>
          </a:xfrm>
          <a:prstGeom prst="ellipse">
            <a:avLst/>
          </a:prstGeom>
        </p:spPr>
      </p:pic>
      <p:pic>
        <p:nvPicPr>
          <p:cNvPr id="2" name="Recorded Sound" descr="The next day, Desmond mouse made a big snowball for his snowman’s belly. He put it on top of his other snowball.&#10;">
            <a:hlinkClick r:id="" action="ppaction://media"/>
            <a:extLst>
              <a:ext uri="{FF2B5EF4-FFF2-40B4-BE49-F238E27FC236}">
                <a16:creationId xmlns:a16="http://schemas.microsoft.com/office/drawing/2014/main" id="{3BA2651A-3076-4884-9A42-9F86B31B43E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62918" y="6009640"/>
            <a:ext cx="609600" cy="609600"/>
          </a:xfrm>
          <a:prstGeom prst="rect">
            <a:avLst/>
          </a:prstGeom>
        </p:spPr>
      </p:pic>
      <p:pic>
        <p:nvPicPr>
          <p:cNvPr id="6" name="Picture 5" descr="snowball">
            <a:extLst>
              <a:ext uri="{FF2B5EF4-FFF2-40B4-BE49-F238E27FC236}">
                <a16:creationId xmlns:a16="http://schemas.microsoft.com/office/drawing/2014/main" id="{42DF81D7-1DBE-4548-B01D-E69CA255430B}"/>
              </a:ext>
            </a:extLst>
          </p:cNvPr>
          <p:cNvPicPr>
            <a:picLocks noChangeAspect="1"/>
          </p:cNvPicPr>
          <p:nvPr/>
        </p:nvPicPr>
        <p:blipFill rotWithShape="1">
          <a:blip r:embed="rId8"/>
          <a:srcRect r="2853" b="9067"/>
          <a:stretch/>
        </p:blipFill>
        <p:spPr>
          <a:xfrm>
            <a:off x="394739" y="2406653"/>
            <a:ext cx="2150754" cy="2165347"/>
          </a:xfrm>
          <a:prstGeom prst="ellipse">
            <a:avLst/>
          </a:prstGeom>
        </p:spPr>
      </p:pic>
    </p:spTree>
    <p:extLst>
      <p:ext uri="{BB962C8B-B14F-4D97-AF65-F5344CB8AC3E}">
        <p14:creationId xmlns:p14="http://schemas.microsoft.com/office/powerpoint/2010/main" val="294575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045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44" presetClass="path" presetSubtype="0" accel="50000" decel="50000" fill="hold" nodeType="afterEffect">
                                  <p:stCondLst>
                                    <p:cond delay="0"/>
                                  </p:stCondLst>
                                  <p:childTnLst>
                                    <p:animMotion origin="layout" path="M -2.91667E-6 3.7037E-6 L 0.10821 -0.11158 C 0.1306 -0.13635 0.16446 -0.14908 0.2 -0.14908 C 0.24037 -0.14908 0.27279 -0.13635 0.29519 -0.11158 L 0.40352 3.7037E-6 " pathEditMode="relative" rAng="0" ptsTypes="AAAAA">
                                      <p:cBhvr>
                                        <p:cTn id="17" dur="2000" fill="hold"/>
                                        <p:tgtEl>
                                          <p:spTgt spid="6"/>
                                        </p:tgtEl>
                                        <p:attrNameLst>
                                          <p:attrName>ppt_x</p:attrName>
                                          <p:attrName>ppt_y</p:attrName>
                                        </p:attrNameLst>
                                      </p:cBhvr>
                                      <p:rCtr x="20169" y="-745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wheelbarrow">
            <a:extLst>
              <a:ext uri="{FF2B5EF4-FFF2-40B4-BE49-F238E27FC236}">
                <a16:creationId xmlns:a16="http://schemas.microsoft.com/office/drawing/2014/main" id="{4678EB21-7A7E-4F19-AB07-1F27ADA8571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61" b="96641" l="2397" r="98039">
                        <a14:foregroundMark x1="6972" y1="41344" x2="6972" y2="41344"/>
                        <a14:foregroundMark x1="2614" y1="42119" x2="2614" y2="42119"/>
                        <a14:foregroundMark x1="45098" y1="92248" x2="45098" y2="92248"/>
                        <a14:foregroundMark x1="44227" y1="96899" x2="44227" y2="96899"/>
                        <a14:foregroundMark x1="93900" y1="27907" x2="93900" y2="27907"/>
                        <a14:foregroundMark x1="98039" y1="23256" x2="98039" y2="23256"/>
                      </a14:backgroundRemoval>
                    </a14:imgEffect>
                  </a14:imgLayer>
                </a14:imgProps>
              </a:ext>
            </a:extLst>
          </a:blip>
          <a:srcRect t="11005"/>
          <a:stretch/>
        </p:blipFill>
        <p:spPr>
          <a:xfrm>
            <a:off x="2712918" y="487680"/>
            <a:ext cx="7569052" cy="5679440"/>
          </a:xfrm>
          <a:prstGeom prst="rect">
            <a:avLst/>
          </a:prstGeom>
          <a:ln w="136525">
            <a:noFill/>
          </a:ln>
        </p:spPr>
      </p:pic>
      <p:pic>
        <p:nvPicPr>
          <p:cNvPr id="3" name="Recorded Sound" descr="At night, Clayton Mouse showed his dad his snowman.  His dad said, “It’s going to be big, but I’m not sure if it will be the biggest.  If you want to work faster, use a wheelbarrow to carry the snow.&#10;">
            <a:hlinkClick r:id="" action="ppaction://media"/>
            <a:extLst>
              <a:ext uri="{FF2B5EF4-FFF2-40B4-BE49-F238E27FC236}">
                <a16:creationId xmlns:a16="http://schemas.microsoft.com/office/drawing/2014/main" id="{C83DAB68-1061-41B8-BDCB-3EE4A9B739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4080" y="5862320"/>
            <a:ext cx="609600" cy="609600"/>
          </a:xfrm>
          <a:prstGeom prst="rect">
            <a:avLst/>
          </a:prstGeom>
        </p:spPr>
      </p:pic>
    </p:spTree>
    <p:extLst>
      <p:ext uri="{BB962C8B-B14F-4D97-AF65-F5344CB8AC3E}">
        <p14:creationId xmlns:p14="http://schemas.microsoft.com/office/powerpoint/2010/main" val="22561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74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500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361</Words>
  <Application>Microsoft Office PowerPoint</Application>
  <PresentationFormat>Widescreen</PresentationFormat>
  <Paragraphs>30</Paragraphs>
  <Slides>13</Slides>
  <Notes>11</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Sherlock Center</cp:lastModifiedBy>
  <cp:revision>45</cp:revision>
  <dcterms:created xsi:type="dcterms:W3CDTF">2021-01-22T20:41:01Z</dcterms:created>
  <dcterms:modified xsi:type="dcterms:W3CDTF">2024-01-12T19:06:55Z</dcterms:modified>
</cp:coreProperties>
</file>