
<file path=[Content_Types].xml><?xml version="1.0" encoding="utf-8"?>
<Types xmlns="http://schemas.openxmlformats.org/package/2006/content-types">
  <Default Extension="png" ContentType="image/png"/>
  <Default Extension="m4a" ContentType="audio/mp4"/>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78" r:id="rId3"/>
    <p:sldId id="279" r:id="rId4"/>
    <p:sldId id="280" r:id="rId5"/>
    <p:sldId id="281" r:id="rId6"/>
    <p:sldId id="282" r:id="rId7"/>
    <p:sldId id="283" r:id="rId8"/>
    <p:sldId id="284" r:id="rId9"/>
    <p:sldId id="285" r:id="rId10"/>
    <p:sldId id="267" r:id="rId11"/>
    <p:sldId id="27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2522" autoAdjust="0"/>
  </p:normalViewPr>
  <p:slideViewPr>
    <p:cSldViewPr snapToGrid="0">
      <p:cViewPr varScale="1">
        <p:scale>
          <a:sx n="94" d="100"/>
          <a:sy n="94" d="100"/>
        </p:scale>
        <p:origin x="43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6" d="100"/>
          <a:sy n="56" d="100"/>
        </p:scale>
        <p:origin x="277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Dell" userId="2c821428-c0b3-4824-bf4c-29612adf207f" providerId="ADAL" clId="{B3B302D1-739D-431F-8038-4A13627223E6}"/>
    <pc:docChg chg="custSel modSld">
      <pc:chgData name="Susan Dell" userId="2c821428-c0b3-4824-bf4c-29612adf207f" providerId="ADAL" clId="{B3B302D1-739D-431F-8038-4A13627223E6}" dt="2021-06-23T13:57:55.771" v="75"/>
      <pc:docMkLst>
        <pc:docMk/>
      </pc:docMkLst>
      <pc:sldChg chg="addSp delSp modSp mod delAnim modAnim">
        <pc:chgData name="Susan Dell" userId="2c821428-c0b3-4824-bf4c-29612adf207f" providerId="ADAL" clId="{B3B302D1-739D-431F-8038-4A13627223E6}" dt="2021-06-23T13:56:36.821" v="71"/>
        <pc:sldMkLst>
          <pc:docMk/>
          <pc:sldMk cId="1614991013" sldId="282"/>
        </pc:sldMkLst>
        <pc:picChg chg="add mod">
          <ac:chgData name="Susan Dell" userId="2c821428-c0b3-4824-bf4c-29612adf207f" providerId="ADAL" clId="{B3B302D1-739D-431F-8038-4A13627223E6}" dt="2021-06-23T13:56:36.821" v="71"/>
          <ac:picMkLst>
            <pc:docMk/>
            <pc:sldMk cId="1614991013" sldId="282"/>
            <ac:picMk id="3" creationId="{F0F1D1DD-EAE6-4F3C-B398-66DEF9C83C4E}"/>
          </ac:picMkLst>
        </pc:picChg>
        <pc:picChg chg="del">
          <ac:chgData name="Susan Dell" userId="2c821428-c0b3-4824-bf4c-29612adf207f" providerId="ADAL" clId="{B3B302D1-739D-431F-8038-4A13627223E6}" dt="2021-06-23T13:53:45.716" v="0" actId="478"/>
          <ac:picMkLst>
            <pc:docMk/>
            <pc:sldMk cId="1614991013" sldId="282"/>
            <ac:picMk id="5" creationId="{906D2A22-3926-4772-83A1-A2332154DFB6}"/>
          </ac:picMkLst>
        </pc:picChg>
      </pc:sldChg>
      <pc:sldChg chg="modSp mod">
        <pc:chgData name="Susan Dell" userId="2c821428-c0b3-4824-bf4c-29612adf207f" providerId="ADAL" clId="{B3B302D1-739D-431F-8038-4A13627223E6}" dt="2021-06-23T13:57:21.550" v="73"/>
        <pc:sldMkLst>
          <pc:docMk/>
          <pc:sldMk cId="1554816201" sldId="283"/>
        </pc:sldMkLst>
        <pc:picChg chg="mod modCrop">
          <ac:chgData name="Susan Dell" userId="2c821428-c0b3-4824-bf4c-29612adf207f" providerId="ADAL" clId="{B3B302D1-739D-431F-8038-4A13627223E6}" dt="2021-06-23T13:57:21.550" v="73"/>
          <ac:picMkLst>
            <pc:docMk/>
            <pc:sldMk cId="1554816201" sldId="283"/>
            <ac:picMk id="3" creationId="{4EEBCD69-7F9A-49D2-9FE6-3736A623382A}"/>
          </ac:picMkLst>
        </pc:picChg>
      </pc:sldChg>
      <pc:sldChg chg="modSp">
        <pc:chgData name="Susan Dell" userId="2c821428-c0b3-4824-bf4c-29612adf207f" providerId="ADAL" clId="{B3B302D1-739D-431F-8038-4A13627223E6}" dt="2021-06-23T13:57:55.771" v="75"/>
        <pc:sldMkLst>
          <pc:docMk/>
          <pc:sldMk cId="3145895594" sldId="284"/>
        </pc:sldMkLst>
        <pc:picChg chg="mod">
          <ac:chgData name="Susan Dell" userId="2c821428-c0b3-4824-bf4c-29612adf207f" providerId="ADAL" clId="{B3B302D1-739D-431F-8038-4A13627223E6}" dt="2021-06-23T13:57:55.771" v="75"/>
          <ac:picMkLst>
            <pc:docMk/>
            <pc:sldMk cId="3145895594" sldId="284"/>
            <ac:picMk id="5" creationId="{D8DE984A-E72A-44B6-B515-83AD48A165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66EFC-1761-48D4-9830-D431CD3357C5}"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3BCEE-5E26-41B6-A0E6-336F9AB8715D}" type="slidenum">
              <a:rPr lang="en-US" smtClean="0"/>
              <a:t>‹#›</a:t>
            </a:fld>
            <a:endParaRPr lang="en-US"/>
          </a:p>
        </p:txBody>
      </p:sp>
    </p:spTree>
    <p:extLst>
      <p:ext uri="{BB962C8B-B14F-4D97-AF65-F5344CB8AC3E}">
        <p14:creationId xmlns:p14="http://schemas.microsoft.com/office/powerpoint/2010/main" val="3552018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dirty="0">
                <a:solidFill>
                  <a:srgbClr val="FFFF00"/>
                </a:solidFill>
              </a:rPr>
              <a:t>Adapted from the original text, </a:t>
            </a:r>
            <a:r>
              <a:rPr lang="en-US" sz="1200" b="1" i="1" dirty="0">
                <a:solidFill>
                  <a:srgbClr val="FFFF00"/>
                </a:solidFill>
              </a:rPr>
              <a:t>A Christmas Carol, written by Charles Dickens and illustrated by Dean Morrissey</a:t>
            </a:r>
            <a:endParaRPr lang="en-US" sz="1200" b="1" dirty="0">
              <a:solidFill>
                <a:srgbClr val="FFFF00"/>
              </a:solidFill>
            </a:endParaRPr>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a:t>
            </a:fld>
            <a:endParaRPr lang="en-US"/>
          </a:p>
        </p:txBody>
      </p:sp>
    </p:spTree>
    <p:extLst>
      <p:ext uri="{BB962C8B-B14F-4D97-AF65-F5344CB8AC3E}">
        <p14:creationId xmlns:p14="http://schemas.microsoft.com/office/powerpoint/2010/main" val="1824596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 </a:t>
            </a:r>
          </a:p>
        </p:txBody>
      </p:sp>
      <p:sp>
        <p:nvSpPr>
          <p:cNvPr id="4" name="Slide Number Placeholder 3"/>
          <p:cNvSpPr>
            <a:spLocks noGrp="1"/>
          </p:cNvSpPr>
          <p:nvPr>
            <p:ph type="sldNum" sz="quarter" idx="5"/>
          </p:nvPr>
        </p:nvSpPr>
        <p:spPr/>
        <p:txBody>
          <a:bodyPr/>
          <a:lstStyle/>
          <a:p>
            <a:fld id="{5C53BCEE-5E26-41B6-A0E6-336F9AB8715D}" type="slidenum">
              <a:rPr lang="en-US" smtClean="0"/>
              <a:t>10</a:t>
            </a:fld>
            <a:endParaRPr lang="en-US"/>
          </a:p>
        </p:txBody>
      </p:sp>
    </p:spTree>
    <p:extLst>
      <p:ext uri="{BB962C8B-B14F-4D97-AF65-F5344CB8AC3E}">
        <p14:creationId xmlns:p14="http://schemas.microsoft.com/office/powerpoint/2010/main" val="138796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endParaRPr lang="en-US" dirty="0"/>
          </a:p>
          <a:p>
            <a:endParaRPr lang="en-US" dirty="0"/>
          </a:p>
        </p:txBody>
      </p:sp>
      <p:sp>
        <p:nvSpPr>
          <p:cNvPr id="4" name="Slide Number Placeholder 3"/>
          <p:cNvSpPr>
            <a:spLocks noGrp="1"/>
          </p:cNvSpPr>
          <p:nvPr>
            <p:ph type="sldNum" sz="quarter" idx="5"/>
          </p:nvPr>
        </p:nvSpPr>
        <p:spPr/>
        <p:txBody>
          <a:bodyPr/>
          <a:lstStyle/>
          <a:p>
            <a:fld id="{5C53BCEE-5E26-41B6-A0E6-336F9AB8715D}" type="slidenum">
              <a:rPr lang="en-US" smtClean="0"/>
              <a:t>11</a:t>
            </a:fld>
            <a:endParaRPr lang="en-US"/>
          </a:p>
        </p:txBody>
      </p:sp>
    </p:spTree>
    <p:extLst>
      <p:ext uri="{BB962C8B-B14F-4D97-AF65-F5344CB8AC3E}">
        <p14:creationId xmlns:p14="http://schemas.microsoft.com/office/powerpoint/2010/main" val="3703521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Christmas Eve.  Scrooge counts his money.  Scrooge wants to work on Christmas.  Bob </a:t>
            </a:r>
            <a:r>
              <a:rPr lang="en-US" dirty="0" err="1"/>
              <a:t>Cratchett</a:t>
            </a:r>
            <a:r>
              <a:rPr lang="en-US" dirty="0"/>
              <a:t> says, “no work.  I need to be with my family.”</a:t>
            </a:r>
          </a:p>
        </p:txBody>
      </p:sp>
      <p:sp>
        <p:nvSpPr>
          <p:cNvPr id="4" name="Slide Number Placeholder 3"/>
          <p:cNvSpPr>
            <a:spLocks noGrp="1"/>
          </p:cNvSpPr>
          <p:nvPr>
            <p:ph type="sldNum" sz="quarter" idx="5"/>
          </p:nvPr>
        </p:nvSpPr>
        <p:spPr/>
        <p:txBody>
          <a:bodyPr/>
          <a:lstStyle/>
          <a:p>
            <a:fld id="{5C53BCEE-5E26-41B6-A0E6-336F9AB8715D}" type="slidenum">
              <a:rPr lang="en-US" smtClean="0"/>
              <a:t>2</a:t>
            </a:fld>
            <a:endParaRPr lang="en-US"/>
          </a:p>
        </p:txBody>
      </p:sp>
    </p:spTree>
    <p:extLst>
      <p:ext uri="{BB962C8B-B14F-4D97-AF65-F5344CB8AC3E}">
        <p14:creationId xmlns:p14="http://schemas.microsoft.com/office/powerpoint/2010/main" val="549927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Scrooge goes to bed and dreams.  His dead friend tells Scrooge he must not be mean.  His dead friend has heavy chains on him because he was mean when he was alive. </a:t>
            </a:r>
          </a:p>
        </p:txBody>
      </p:sp>
      <p:sp>
        <p:nvSpPr>
          <p:cNvPr id="4" name="Slide Number Placeholder 3"/>
          <p:cNvSpPr>
            <a:spLocks noGrp="1"/>
          </p:cNvSpPr>
          <p:nvPr>
            <p:ph type="sldNum" sz="quarter" idx="5"/>
          </p:nvPr>
        </p:nvSpPr>
        <p:spPr/>
        <p:txBody>
          <a:bodyPr/>
          <a:lstStyle/>
          <a:p>
            <a:fld id="{5C53BCEE-5E26-41B6-A0E6-336F9AB8715D}" type="slidenum">
              <a:rPr lang="en-US" smtClean="0"/>
              <a:t>3</a:t>
            </a:fld>
            <a:endParaRPr lang="en-US"/>
          </a:p>
        </p:txBody>
      </p:sp>
    </p:spTree>
    <p:extLst>
      <p:ext uri="{BB962C8B-B14F-4D97-AF65-F5344CB8AC3E}">
        <p14:creationId xmlns:p14="http://schemas.microsoft.com/office/powerpoint/2010/main" val="2947967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Yesterday’s Ghost visits Scrooge.  Scrooge was a young man and happy.  Scrooge was in love and he didn’t have a lot of money.  </a:t>
            </a:r>
          </a:p>
        </p:txBody>
      </p:sp>
      <p:sp>
        <p:nvSpPr>
          <p:cNvPr id="4" name="Slide Number Placeholder 3"/>
          <p:cNvSpPr>
            <a:spLocks noGrp="1"/>
          </p:cNvSpPr>
          <p:nvPr>
            <p:ph type="sldNum" sz="quarter" idx="5"/>
          </p:nvPr>
        </p:nvSpPr>
        <p:spPr/>
        <p:txBody>
          <a:bodyPr/>
          <a:lstStyle/>
          <a:p>
            <a:fld id="{5C53BCEE-5E26-41B6-A0E6-336F9AB8715D}" type="slidenum">
              <a:rPr lang="en-US" smtClean="0"/>
              <a:t>4</a:t>
            </a:fld>
            <a:endParaRPr lang="en-US"/>
          </a:p>
        </p:txBody>
      </p:sp>
    </p:spTree>
    <p:extLst>
      <p:ext uri="{BB962C8B-B14F-4D97-AF65-F5344CB8AC3E}">
        <p14:creationId xmlns:p14="http://schemas.microsoft.com/office/powerpoint/2010/main" val="200530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second ghost visits Scrooge.  This ghost is Today’s Ghost.   Today’s Ghost says Scrooge is sad and Scrooge has no friends.  Today’s Ghost shows Bob </a:t>
            </a:r>
            <a:r>
              <a:rPr lang="en-US" dirty="0" err="1"/>
              <a:t>Cratchett</a:t>
            </a:r>
            <a:r>
              <a:rPr lang="en-US" dirty="0"/>
              <a:t>.  Bob </a:t>
            </a:r>
            <a:r>
              <a:rPr lang="en-US" dirty="0" err="1"/>
              <a:t>Cratchett’s</a:t>
            </a:r>
            <a:r>
              <a:rPr lang="en-US" dirty="0"/>
              <a:t> son, Tiny Tim, is happy. </a:t>
            </a:r>
          </a:p>
        </p:txBody>
      </p:sp>
      <p:sp>
        <p:nvSpPr>
          <p:cNvPr id="4" name="Slide Number Placeholder 3"/>
          <p:cNvSpPr>
            <a:spLocks noGrp="1"/>
          </p:cNvSpPr>
          <p:nvPr>
            <p:ph type="sldNum" sz="quarter" idx="5"/>
          </p:nvPr>
        </p:nvSpPr>
        <p:spPr/>
        <p:txBody>
          <a:bodyPr/>
          <a:lstStyle/>
          <a:p>
            <a:fld id="{5C53BCEE-5E26-41B6-A0E6-336F9AB8715D}" type="slidenum">
              <a:rPr lang="en-US" smtClean="0"/>
              <a:t>5</a:t>
            </a:fld>
            <a:endParaRPr lang="en-US"/>
          </a:p>
        </p:txBody>
      </p:sp>
    </p:spTree>
    <p:extLst>
      <p:ext uri="{BB962C8B-B14F-4D97-AF65-F5344CB8AC3E}">
        <p14:creationId xmlns:p14="http://schemas.microsoft.com/office/powerpoint/2010/main" val="203952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third ghost visits Scrooge.  This ghost is called Tomorrow’s Ghost.  Tomorrows Ghost is dark and scary.  Tomorrow’s Ghost shows Scrooge is dead.  Scrooge had no friends because he was mean and mad.  Tomorrow’s Ghost shows Bob </a:t>
            </a:r>
            <a:r>
              <a:rPr lang="en-US" dirty="0" err="1"/>
              <a:t>Cratchett’s</a:t>
            </a:r>
            <a:r>
              <a:rPr lang="en-US" dirty="0"/>
              <a:t> family.  Tiny Tim is sick.  Bob </a:t>
            </a:r>
            <a:r>
              <a:rPr lang="en-US" dirty="0" err="1"/>
              <a:t>Cratchett</a:t>
            </a:r>
            <a:r>
              <a:rPr lang="en-US" dirty="0"/>
              <a:t> is sad</a:t>
            </a:r>
          </a:p>
        </p:txBody>
      </p:sp>
      <p:sp>
        <p:nvSpPr>
          <p:cNvPr id="4" name="Slide Number Placeholder 3"/>
          <p:cNvSpPr>
            <a:spLocks noGrp="1"/>
          </p:cNvSpPr>
          <p:nvPr>
            <p:ph type="sldNum" sz="quarter" idx="5"/>
          </p:nvPr>
        </p:nvSpPr>
        <p:spPr/>
        <p:txBody>
          <a:bodyPr/>
          <a:lstStyle/>
          <a:p>
            <a:fld id="{5C53BCEE-5E26-41B6-A0E6-336F9AB8715D}" type="slidenum">
              <a:rPr lang="en-US" smtClean="0"/>
              <a:t>6</a:t>
            </a:fld>
            <a:endParaRPr lang="en-US"/>
          </a:p>
        </p:txBody>
      </p:sp>
    </p:spTree>
    <p:extLst>
      <p:ext uri="{BB962C8B-B14F-4D97-AF65-F5344CB8AC3E}">
        <p14:creationId xmlns:p14="http://schemas.microsoft.com/office/powerpoint/2010/main" val="3806842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Scrooge wakes up.  It is Christmas Day.  Scrooge want to change and not be mad and mean.  Scrooge wants to be good and have friends.  </a:t>
            </a:r>
          </a:p>
        </p:txBody>
      </p:sp>
      <p:sp>
        <p:nvSpPr>
          <p:cNvPr id="4" name="Slide Number Placeholder 3"/>
          <p:cNvSpPr>
            <a:spLocks noGrp="1"/>
          </p:cNvSpPr>
          <p:nvPr>
            <p:ph type="sldNum" sz="quarter" idx="5"/>
          </p:nvPr>
        </p:nvSpPr>
        <p:spPr/>
        <p:txBody>
          <a:bodyPr/>
          <a:lstStyle/>
          <a:p>
            <a:fld id="{5C53BCEE-5E26-41B6-A0E6-336F9AB8715D}" type="slidenum">
              <a:rPr lang="en-US" smtClean="0"/>
              <a:t>7</a:t>
            </a:fld>
            <a:endParaRPr lang="en-US"/>
          </a:p>
        </p:txBody>
      </p:sp>
    </p:spTree>
    <p:extLst>
      <p:ext uri="{BB962C8B-B14F-4D97-AF65-F5344CB8AC3E}">
        <p14:creationId xmlns:p14="http://schemas.microsoft.com/office/powerpoint/2010/main" val="1236323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Scrooge looks out his window.  He sees a young boy.  He gives the young boy money to buy his friend Bob </a:t>
            </a:r>
            <a:r>
              <a:rPr lang="en-US" dirty="0" err="1"/>
              <a:t>Cratchett</a:t>
            </a:r>
            <a:r>
              <a:rPr lang="en-US" dirty="0"/>
              <a:t> a BIG turkey.  It will be delicious to eat on Christmas.  Scrooge is good. </a:t>
            </a:r>
          </a:p>
        </p:txBody>
      </p:sp>
      <p:sp>
        <p:nvSpPr>
          <p:cNvPr id="4" name="Slide Number Placeholder 3"/>
          <p:cNvSpPr>
            <a:spLocks noGrp="1"/>
          </p:cNvSpPr>
          <p:nvPr>
            <p:ph type="sldNum" sz="quarter" idx="5"/>
          </p:nvPr>
        </p:nvSpPr>
        <p:spPr/>
        <p:txBody>
          <a:bodyPr/>
          <a:lstStyle/>
          <a:p>
            <a:fld id="{5C53BCEE-5E26-41B6-A0E6-336F9AB8715D}" type="slidenum">
              <a:rPr lang="en-US" smtClean="0"/>
              <a:t>8</a:t>
            </a:fld>
            <a:endParaRPr lang="en-US"/>
          </a:p>
        </p:txBody>
      </p:sp>
    </p:spTree>
    <p:extLst>
      <p:ext uri="{BB962C8B-B14F-4D97-AF65-F5344CB8AC3E}">
        <p14:creationId xmlns:p14="http://schemas.microsoft.com/office/powerpoint/2010/main" val="106288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Scrooge gives money to help Tiny Tim.  Tiny Tim goes to a doctor and is NOT sick.  Scrooge is a friend to Tiny Tim.  Scrooge is happy.</a:t>
            </a:r>
          </a:p>
        </p:txBody>
      </p:sp>
      <p:sp>
        <p:nvSpPr>
          <p:cNvPr id="4" name="Slide Number Placeholder 3"/>
          <p:cNvSpPr>
            <a:spLocks noGrp="1"/>
          </p:cNvSpPr>
          <p:nvPr>
            <p:ph type="sldNum" sz="quarter" idx="5"/>
          </p:nvPr>
        </p:nvSpPr>
        <p:spPr/>
        <p:txBody>
          <a:bodyPr/>
          <a:lstStyle/>
          <a:p>
            <a:fld id="{5C53BCEE-5E26-41B6-A0E6-336F9AB8715D}" type="slidenum">
              <a:rPr lang="en-US" smtClean="0"/>
              <a:t>9</a:t>
            </a:fld>
            <a:endParaRPr lang="en-US"/>
          </a:p>
        </p:txBody>
      </p:sp>
    </p:spTree>
    <p:extLst>
      <p:ext uri="{BB962C8B-B14F-4D97-AF65-F5344CB8AC3E}">
        <p14:creationId xmlns:p14="http://schemas.microsoft.com/office/powerpoint/2010/main" val="497031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2.wdp"/><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7.WMF"/><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3.wdp"/><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4.wdp"/><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microsoft.com/office/2007/relationships/hdphoto" Target="../media/hdphoto5.wdp"/><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hdphoto" Target="../media/hdphoto6.wdp"/><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7.wdp"/><Relationship Id="rId5" Type="http://schemas.openxmlformats.org/officeDocument/2006/relationships/image" Target="../media/image1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1A91AC9-66DA-4427-9096-EEACA2AD5829}"/>
              </a:ext>
            </a:extLst>
          </p:cNvPr>
          <p:cNvSpPr txBox="1"/>
          <p:nvPr/>
        </p:nvSpPr>
        <p:spPr>
          <a:xfrm>
            <a:off x="1239865" y="5613228"/>
            <a:ext cx="9934414" cy="1107996"/>
          </a:xfrm>
          <a:prstGeom prst="rect">
            <a:avLst/>
          </a:prstGeom>
          <a:noFill/>
        </p:spPr>
        <p:txBody>
          <a:bodyPr wrap="square" rtlCol="0">
            <a:spAutoFit/>
          </a:bodyPr>
          <a:lstStyle/>
          <a:p>
            <a:pPr algn="ctr"/>
            <a:endParaRPr lang="en-US" dirty="0">
              <a:solidFill>
                <a:srgbClr val="FFFF00"/>
              </a:solidFill>
            </a:endParaRPr>
          </a:p>
          <a:p>
            <a:pPr algn="ctr"/>
            <a:r>
              <a:rPr lang="en-US" sz="2400" b="1" dirty="0">
                <a:solidFill>
                  <a:srgbClr val="FFFF00"/>
                </a:solidFill>
              </a:rPr>
              <a:t>Adapted from the original text, </a:t>
            </a:r>
            <a:r>
              <a:rPr lang="en-US" sz="2400" b="1" i="1" dirty="0">
                <a:solidFill>
                  <a:srgbClr val="FFFF00"/>
                </a:solidFill>
              </a:rPr>
              <a:t>A Christmas Carol, written by Charles Dickens and illustrated by Dean Morrissey</a:t>
            </a:r>
            <a:endParaRPr lang="en-US" sz="2400" b="1" dirty="0">
              <a:solidFill>
                <a:srgbClr val="FFFF00"/>
              </a:solidFill>
            </a:endParaRPr>
          </a:p>
        </p:txBody>
      </p:sp>
      <p:pic>
        <p:nvPicPr>
          <p:cNvPr id="8" name="Picture 7" descr="book cover">
            <a:extLst>
              <a:ext uri="{FF2B5EF4-FFF2-40B4-BE49-F238E27FC236}">
                <a16:creationId xmlns:a16="http://schemas.microsoft.com/office/drawing/2014/main" id="{3B6A2C9E-F861-4791-8740-4B3022B22BB5}"/>
              </a:ext>
            </a:extLst>
          </p:cNvPr>
          <p:cNvPicPr>
            <a:picLocks noChangeAspect="1"/>
          </p:cNvPicPr>
          <p:nvPr/>
        </p:nvPicPr>
        <p:blipFill>
          <a:blip r:embed="rId5"/>
          <a:stretch>
            <a:fillRect/>
          </a:stretch>
        </p:blipFill>
        <p:spPr>
          <a:xfrm>
            <a:off x="4282027" y="574798"/>
            <a:ext cx="3627946" cy="4524742"/>
          </a:xfrm>
          <a:prstGeom prst="rect">
            <a:avLst/>
          </a:prstGeom>
          <a:ln w="149225">
            <a:solidFill>
              <a:srgbClr val="FFFF00"/>
            </a:solidFill>
          </a:ln>
        </p:spPr>
      </p:pic>
      <p:pic>
        <p:nvPicPr>
          <p:cNvPr id="10" name="Recorded Sound" descr="Adapted from the original text, A Christmas Carol, written by Charles Dickens and illustrated by Dean Morrissey&#10;">
            <a:hlinkClick r:id="" action="ppaction://media"/>
            <a:extLst>
              <a:ext uri="{FF2B5EF4-FFF2-40B4-BE49-F238E27FC236}">
                <a16:creationId xmlns:a16="http://schemas.microsoft.com/office/drawing/2014/main" id="{98C8CB7B-C508-4F1E-9AEF-13702F64D6C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828787" y="6469380"/>
            <a:ext cx="199090" cy="199090"/>
          </a:xfrm>
          <a:prstGeom prst="rect">
            <a:avLst/>
          </a:prstGeom>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1" presetClass="mediacall" presetSubtype="0" fill="hold" nodeType="withEffect">
                                  <p:stCondLst>
                                    <p:cond delay="0"/>
                                  </p:stCondLst>
                                  <p:childTnLst>
                                    <p:cmd type="call" cmd="playFrom(0.0)">
                                      <p:cBhvr>
                                        <p:cTn id="12" dur="1004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end picture symbol">
            <a:extLst>
              <a:ext uri="{FF2B5EF4-FFF2-40B4-BE49-F238E27FC236}">
                <a16:creationId xmlns:a16="http://schemas.microsoft.com/office/drawing/2014/main" id="{F142FC7F-B91A-4BED-BB41-FC3C0A39409D}"/>
              </a:ext>
            </a:extLst>
          </p:cNvPr>
          <p:cNvPicPr>
            <a:picLocks noChangeAspect="1"/>
          </p:cNvPicPr>
          <p:nvPr/>
        </p:nvPicPr>
        <p:blipFill rotWithShape="1">
          <a:blip r:embed="rId5"/>
          <a:srcRect l="22453" t="11453" r="22897" b="14372"/>
          <a:stretch/>
        </p:blipFill>
        <p:spPr>
          <a:xfrm>
            <a:off x="4494507" y="1689315"/>
            <a:ext cx="3177153" cy="3347634"/>
          </a:xfrm>
          <a:prstGeom prst="rect">
            <a:avLst/>
          </a:prstGeom>
          <a:ln w="76200">
            <a:solidFill>
              <a:srgbClr val="FFFF00"/>
            </a:solidFill>
          </a:ln>
        </p:spPr>
      </p:pic>
      <p:pic>
        <p:nvPicPr>
          <p:cNvPr id="2" name="Recorded Sound" descr="The end. ">
            <a:hlinkClick r:id="" action="ppaction://media"/>
            <a:extLst>
              <a:ext uri="{FF2B5EF4-FFF2-40B4-BE49-F238E27FC236}">
                <a16:creationId xmlns:a16="http://schemas.microsoft.com/office/drawing/2014/main" id="{5634F264-2762-4892-B567-D435109E666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25989" y="6208295"/>
            <a:ext cx="316832" cy="316832"/>
          </a:xfrm>
          <a:prstGeom prst="rect">
            <a:avLst/>
          </a:prstGeom>
        </p:spPr>
      </p:pic>
    </p:spTree>
    <p:extLst>
      <p:ext uri="{BB962C8B-B14F-4D97-AF65-F5344CB8AC3E}">
        <p14:creationId xmlns:p14="http://schemas.microsoft.com/office/powerpoint/2010/main" val="27576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657" fill="hold"/>
                                        <p:tgtEl>
                                          <p:spTgt spid="2"/>
                                        </p:tgtEl>
                                      </p:cBhvr>
                                    </p:cmd>
                                  </p:childTnLst>
                                </p:cTn>
                              </p:par>
                              <p:par>
                                <p:cTn id="7" presetID="32" presetClass="emph" presetSubtype="0" fill="hold" nodeType="withEffect">
                                  <p:stCondLst>
                                    <p:cond delay="0"/>
                                  </p:stCondLst>
                                  <p:childTnLst>
                                    <p:animRot by="120000">
                                      <p:cBhvr>
                                        <p:cTn id="8" dur="100" fill="hold">
                                          <p:stCondLst>
                                            <p:cond delay="0"/>
                                          </p:stCondLst>
                                        </p:cTn>
                                        <p:tgtEl>
                                          <p:spTgt spid="3"/>
                                        </p:tgtEl>
                                        <p:attrNameLst>
                                          <p:attrName>r</p:attrName>
                                        </p:attrNameLst>
                                      </p:cBhvr>
                                    </p:animRot>
                                    <p:animRot by="-240000">
                                      <p:cBhvr>
                                        <p:cTn id="9" dur="200" fill="hold">
                                          <p:stCondLst>
                                            <p:cond delay="200"/>
                                          </p:stCondLst>
                                        </p:cTn>
                                        <p:tgtEl>
                                          <p:spTgt spid="3"/>
                                        </p:tgtEl>
                                        <p:attrNameLst>
                                          <p:attrName>r</p:attrName>
                                        </p:attrNameLst>
                                      </p:cBhvr>
                                    </p:animRot>
                                    <p:animRot by="240000">
                                      <p:cBhvr>
                                        <p:cTn id="10" dur="200" fill="hold">
                                          <p:stCondLst>
                                            <p:cond delay="400"/>
                                          </p:stCondLst>
                                        </p:cTn>
                                        <p:tgtEl>
                                          <p:spTgt spid="3"/>
                                        </p:tgtEl>
                                        <p:attrNameLst>
                                          <p:attrName>r</p:attrName>
                                        </p:attrNameLst>
                                      </p:cBhvr>
                                    </p:animRot>
                                    <p:animRot by="-240000">
                                      <p:cBhvr>
                                        <p:cTn id="11" dur="200" fill="hold">
                                          <p:stCondLst>
                                            <p:cond delay="600"/>
                                          </p:stCondLst>
                                        </p:cTn>
                                        <p:tgtEl>
                                          <p:spTgt spid="3"/>
                                        </p:tgtEl>
                                        <p:attrNameLst>
                                          <p:attrName>r</p:attrName>
                                        </p:attrNameLst>
                                      </p:cBhvr>
                                    </p:animRot>
                                    <p:animRot by="120000">
                                      <p:cBhvr>
                                        <p:cTn id="12"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693034" y="1051984"/>
            <a:ext cx="9974966" cy="4062651"/>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Paul V. Sherlock Center on Disabilities / RI College</a:t>
            </a:r>
          </a:p>
          <a:p>
            <a:r>
              <a:rPr lang="en-US" sz="2400" dirty="0">
                <a:latin typeface="Arial" panose="020B0604020202020204" pitchFamily="34" charset="0"/>
                <a:cs typeface="Arial" panose="020B0604020202020204" pitchFamily="34" charset="0"/>
              </a:rPr>
              <a:t>600 Mt. Pleasant Avenue, Providence RI 02908</a:t>
            </a:r>
          </a:p>
          <a:p>
            <a:r>
              <a:rPr lang="en-US" sz="2400" dirty="0">
                <a:latin typeface="Arial" panose="020B0604020202020204" pitchFamily="34" charset="0"/>
                <a:cs typeface="Arial" panose="020B0604020202020204" pitchFamily="34" charset="0"/>
              </a:rPr>
              <a:t>www.sherlockcenter.org</a:t>
            </a:r>
          </a:p>
          <a:p>
            <a:endParaRPr lang="en-US" dirty="0"/>
          </a:p>
        </p:txBody>
      </p:sp>
    </p:spTree>
    <p:extLst>
      <p:ext uri="{BB962C8B-B14F-4D97-AF65-F5344CB8AC3E}">
        <p14:creationId xmlns:p14="http://schemas.microsoft.com/office/powerpoint/2010/main" val="13366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corded Sound" descr="It is Christmas Eve.  Scrooge counts his money.  Scrooge wants to work on Christmas.  Bob Cratchett says, “no work.  I need to be with my family.”">
            <a:hlinkClick r:id="" action="ppaction://media"/>
            <a:extLst>
              <a:ext uri="{FF2B5EF4-FFF2-40B4-BE49-F238E27FC236}">
                <a16:creationId xmlns:a16="http://schemas.microsoft.com/office/drawing/2014/main" id="{4FED8DF9-EE08-4243-AC16-377B181264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19436" y="571500"/>
            <a:ext cx="143378" cy="143378"/>
          </a:xfrm>
          <a:prstGeom prst="rect">
            <a:avLst/>
          </a:prstGeom>
        </p:spPr>
      </p:pic>
      <p:pic>
        <p:nvPicPr>
          <p:cNvPr id="16" name="Picture 15" descr="gold coins">
            <a:extLst>
              <a:ext uri="{FF2B5EF4-FFF2-40B4-BE49-F238E27FC236}">
                <a16:creationId xmlns:a16="http://schemas.microsoft.com/office/drawing/2014/main" id="{8C94431B-5AD1-4DB6-9A1C-1676EA08713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860" b="42544" l="32229" r="75904">
                        <a14:foregroundMark x1="39157" y1="21053" x2="47289" y2="18860"/>
                        <a14:foregroundMark x1="47289" y1="18860" x2="62952" y2="21491"/>
                        <a14:foregroundMark x1="62952" y1="21491" x2="62952" y2="24123"/>
                        <a14:foregroundMark x1="41867" y1="38596" x2="49398" y2="42105"/>
                        <a14:foregroundMark x1="49398" y1="42105" x2="57530" y2="42544"/>
                        <a14:foregroundMark x1="57530" y1="42544" x2="65361" y2="40789"/>
                        <a14:foregroundMark x1="65361" y1="40789" x2="67470" y2="39035"/>
                        <a14:backgroundMark x1="33133" y1="35526" x2="38855" y2="42544"/>
                      </a14:backgroundRemoval>
                    </a14:imgEffect>
                  </a14:imgLayer>
                </a14:imgProps>
              </a:ext>
            </a:extLst>
          </a:blip>
          <a:srcRect l="26926" t="17488" r="18604" b="54442"/>
          <a:stretch/>
        </p:blipFill>
        <p:spPr>
          <a:xfrm>
            <a:off x="4373284" y="-577525"/>
            <a:ext cx="1672402" cy="591879"/>
          </a:xfrm>
          <a:prstGeom prst="rect">
            <a:avLst/>
          </a:prstGeom>
        </p:spPr>
      </p:pic>
      <p:pic>
        <p:nvPicPr>
          <p:cNvPr id="17" name="Picture 16" descr="gold coins">
            <a:extLst>
              <a:ext uri="{FF2B5EF4-FFF2-40B4-BE49-F238E27FC236}">
                <a16:creationId xmlns:a16="http://schemas.microsoft.com/office/drawing/2014/main" id="{981F9CF0-CCF0-4325-BB1D-61C4415A7484}"/>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860" b="42544" l="32229" r="75904">
                        <a14:foregroundMark x1="39157" y1="21053" x2="47289" y2="18860"/>
                        <a14:foregroundMark x1="47289" y1="18860" x2="62952" y2="21491"/>
                        <a14:foregroundMark x1="62952" y1="21491" x2="62952" y2="24123"/>
                        <a14:foregroundMark x1="41867" y1="38596" x2="49398" y2="42105"/>
                        <a14:foregroundMark x1="49398" y1="42105" x2="57530" y2="42544"/>
                        <a14:foregroundMark x1="57530" y1="42544" x2="65361" y2="40789"/>
                        <a14:foregroundMark x1="65361" y1="40789" x2="67470" y2="39035"/>
                        <a14:backgroundMark x1="33133" y1="35526" x2="38855" y2="42544"/>
                      </a14:backgroundRemoval>
                    </a14:imgEffect>
                  </a14:imgLayer>
                </a14:imgProps>
              </a:ext>
            </a:extLst>
          </a:blip>
          <a:srcRect l="26926" t="17488" r="18604" b="54442"/>
          <a:stretch/>
        </p:blipFill>
        <p:spPr>
          <a:xfrm rot="309756">
            <a:off x="4400362" y="6251018"/>
            <a:ext cx="1672402" cy="591879"/>
          </a:xfrm>
          <a:prstGeom prst="rect">
            <a:avLst/>
          </a:prstGeom>
        </p:spPr>
      </p:pic>
      <p:pic>
        <p:nvPicPr>
          <p:cNvPr id="18" name="Picture 17" descr="gold coins">
            <a:extLst>
              <a:ext uri="{FF2B5EF4-FFF2-40B4-BE49-F238E27FC236}">
                <a16:creationId xmlns:a16="http://schemas.microsoft.com/office/drawing/2014/main" id="{95BA5BD1-D939-43ED-85E6-FC0E17DF328A}"/>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860" b="42544" l="32229" r="75904">
                        <a14:foregroundMark x1="39157" y1="21053" x2="47289" y2="18860"/>
                        <a14:foregroundMark x1="47289" y1="18860" x2="62952" y2="21491"/>
                        <a14:foregroundMark x1="62952" y1="21491" x2="62952" y2="24123"/>
                        <a14:foregroundMark x1="41867" y1="38596" x2="49398" y2="42105"/>
                        <a14:foregroundMark x1="49398" y1="42105" x2="57530" y2="42544"/>
                        <a14:foregroundMark x1="57530" y1="42544" x2="65361" y2="40789"/>
                        <a14:foregroundMark x1="65361" y1="40789" x2="67470" y2="39035"/>
                        <a14:backgroundMark x1="33133" y1="35526" x2="38855" y2="42544"/>
                      </a14:backgroundRemoval>
                    </a14:imgEffect>
                  </a14:imgLayer>
                </a14:imgProps>
              </a:ext>
            </a:extLst>
          </a:blip>
          <a:srcRect l="26926" t="17488" r="18604" b="54442"/>
          <a:stretch/>
        </p:blipFill>
        <p:spPr>
          <a:xfrm rot="340352">
            <a:off x="4398441" y="5690270"/>
            <a:ext cx="1672402" cy="591879"/>
          </a:xfrm>
          <a:prstGeom prst="rect">
            <a:avLst/>
          </a:prstGeom>
        </p:spPr>
      </p:pic>
      <p:pic>
        <p:nvPicPr>
          <p:cNvPr id="7" name="Picture 6" descr="gold coins">
            <a:extLst>
              <a:ext uri="{FF2B5EF4-FFF2-40B4-BE49-F238E27FC236}">
                <a16:creationId xmlns:a16="http://schemas.microsoft.com/office/drawing/2014/main" id="{8F47C166-45D3-40AC-A45A-DC8111D00B7E}"/>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8860" b="42544" l="32229" r="75904">
                        <a14:foregroundMark x1="39157" y1="21053" x2="47289" y2="18860"/>
                        <a14:foregroundMark x1="47289" y1="18860" x2="62952" y2="21491"/>
                        <a14:foregroundMark x1="62952" y1="21491" x2="62952" y2="24123"/>
                        <a14:foregroundMark x1="41867" y1="38596" x2="49398" y2="42105"/>
                        <a14:foregroundMark x1="49398" y1="42105" x2="57530" y2="42544"/>
                        <a14:foregroundMark x1="57530" y1="42544" x2="65361" y2="40789"/>
                        <a14:foregroundMark x1="65361" y1="40789" x2="67470" y2="39035"/>
                        <a14:backgroundMark x1="33133" y1="35526" x2="38855" y2="42544"/>
                      </a14:backgroundRemoval>
                    </a14:imgEffect>
                  </a14:imgLayer>
                </a14:imgProps>
              </a:ext>
            </a:extLst>
          </a:blip>
          <a:srcRect l="26926" t="17488" r="18604" b="54442"/>
          <a:stretch/>
        </p:blipFill>
        <p:spPr>
          <a:xfrm>
            <a:off x="4393332" y="-1471877"/>
            <a:ext cx="1672402" cy="591879"/>
          </a:xfrm>
          <a:prstGeom prst="rect">
            <a:avLst/>
          </a:prstGeom>
        </p:spPr>
      </p:pic>
      <p:pic>
        <p:nvPicPr>
          <p:cNvPr id="10" name="Picture 9" descr="dollar bill">
            <a:extLst>
              <a:ext uri="{FF2B5EF4-FFF2-40B4-BE49-F238E27FC236}">
                <a16:creationId xmlns:a16="http://schemas.microsoft.com/office/drawing/2014/main" id="{CA6F386C-ED65-48D0-AC8E-E3B1E5B4CDE0}"/>
              </a:ext>
            </a:extLst>
          </p:cNvPr>
          <p:cNvPicPr>
            <a:picLocks noChangeAspect="1"/>
          </p:cNvPicPr>
          <p:nvPr/>
        </p:nvPicPr>
        <p:blipFill rotWithShape="1">
          <a:blip r:embed="rId8">
            <a:extLst>
              <a:ext uri="{28A0092B-C50C-407E-A947-70E740481C1C}">
                <a14:useLocalDpi xmlns:a14="http://schemas.microsoft.com/office/drawing/2010/main" val="0"/>
              </a:ext>
            </a:extLst>
          </a:blip>
          <a:srcRect b="50000"/>
          <a:stretch/>
        </p:blipFill>
        <p:spPr>
          <a:xfrm>
            <a:off x="7046494" y="-1527260"/>
            <a:ext cx="3316706" cy="1432817"/>
          </a:xfrm>
          <a:prstGeom prst="rect">
            <a:avLst/>
          </a:prstGeom>
        </p:spPr>
      </p:pic>
    </p:spTree>
    <p:extLst>
      <p:ext uri="{BB962C8B-B14F-4D97-AF65-F5344CB8AC3E}">
        <p14:creationId xmlns:p14="http://schemas.microsoft.com/office/powerpoint/2010/main" val="15866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570"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54167E-6 2.22222E-6 L -3.54167E-6 0.81458 " pathEditMode="relative" rAng="0" ptsTypes="AA">
                                      <p:cBhvr>
                                        <p:cTn id="10" dur="2000" fill="hold"/>
                                        <p:tgtEl>
                                          <p:spTgt spid="16"/>
                                        </p:tgtEl>
                                        <p:attrNameLst>
                                          <p:attrName>ppt_x</p:attrName>
                                          <p:attrName>ppt_y</p:attrName>
                                        </p:attrNameLst>
                                      </p:cBhvr>
                                      <p:rCtr x="0" y="4071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75E-6 -3.7037E-6 L 3.75E-6 0.81459 " pathEditMode="relative" rAng="0" ptsTypes="AA">
                                      <p:cBhvr>
                                        <p:cTn id="14" dur="2000" fill="hold"/>
                                        <p:tgtEl>
                                          <p:spTgt spid="7"/>
                                        </p:tgtEl>
                                        <p:attrNameLst>
                                          <p:attrName>ppt_x</p:attrName>
                                          <p:attrName>ppt_y</p:attrName>
                                        </p:attrNameLst>
                                      </p:cBhvr>
                                      <p:rCtr x="0" y="4071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29167E-6 7.40741E-7 L -2.29167E-6 0.96922 " pathEditMode="relative" rAng="0" ptsTypes="AA">
                                      <p:cBhvr>
                                        <p:cTn id="18" dur="2000" fill="hold"/>
                                        <p:tgtEl>
                                          <p:spTgt spid="10"/>
                                        </p:tgtEl>
                                        <p:attrNameLst>
                                          <p:attrName>ppt_x</p:attrName>
                                          <p:attrName>ppt_y</p:attrName>
                                        </p:attrNameLst>
                                      </p:cBhvr>
                                      <p:rCtr x="0" y="48958"/>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corded Sound" descr="Scrooge goes to bed and dreams.  His dead friend tells Scrooge he must not be mean.  His dead friend has heavy chains on him because he was mean when he was alive. ">
            <a:hlinkClick r:id="" action="ppaction://media"/>
            <a:extLst>
              <a:ext uri="{FF2B5EF4-FFF2-40B4-BE49-F238E27FC236}">
                <a16:creationId xmlns:a16="http://schemas.microsoft.com/office/drawing/2014/main" id="{08C92892-43BC-4609-AFEB-296EF0E7F68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flipV="1">
            <a:off x="11623430" y="6389075"/>
            <a:ext cx="85051" cy="85051"/>
          </a:xfrm>
          <a:prstGeom prst="rect">
            <a:avLst/>
          </a:prstGeom>
        </p:spPr>
      </p:pic>
      <p:pic>
        <p:nvPicPr>
          <p:cNvPr id="3" name="Picture 2" descr="heavy chains">
            <a:extLst>
              <a:ext uri="{FF2B5EF4-FFF2-40B4-BE49-F238E27FC236}">
                <a16:creationId xmlns:a16="http://schemas.microsoft.com/office/drawing/2014/main" id="{ED91D18B-A1AB-4CD2-B9DA-B062233A372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8442" b="88312" l="2381" r="96667">
                        <a14:foregroundMark x1="3810" y1="85065" x2="9524" y2="85714"/>
                        <a14:foregroundMark x1="52381" y1="16883" x2="51429" y2="20779"/>
                        <a14:foregroundMark x1="73333" y1="11688" x2="72857" y2="15584"/>
                        <a14:foregroundMark x1="91905" y1="8442" x2="88095" y2="11688"/>
                        <a14:foregroundMark x1="96667" y1="9091" x2="96667" y2="14286"/>
                        <a14:foregroundMark x1="33810" y1="26623" x2="33810" y2="31169"/>
                        <a14:foregroundMark x1="2381" y1="78571" x2="2381" y2="78571"/>
                        <a14:foregroundMark x1="63810" y1="15584" x2="63810" y2="15584"/>
                        <a14:foregroundMark x1="43333" y1="21429" x2="43333" y2="21429"/>
                        <a14:backgroundMark x1="73810" y1="16883" x2="73333" y2="19481"/>
                        <a14:backgroundMark x1="82857" y1="16234" x2="82857" y2="16883"/>
                        <a14:backgroundMark x1="87619" y1="16234" x2="87619" y2="16234"/>
                        <a14:backgroundMark x1="46190" y1="79221" x2="46190" y2="79221"/>
                        <a14:backgroundMark x1="50952" y1="81169" x2="50952" y2="81169"/>
                        <a14:backgroundMark x1="18571" y1="78571" x2="18571" y2="78571"/>
                        <a14:backgroundMark x1="13333" y1="78571" x2="13333" y2="78571"/>
                        <a14:backgroundMark x1="35714" y1="46753" x2="35714" y2="46753"/>
                        <a14:backgroundMark x1="31905" y1="37662" x2="31905" y2="37662"/>
                        <a14:backgroundMark x1="35714" y1="32468" x2="35714" y2="32468"/>
                        <a14:backgroundMark x1="31905" y1="42857" x2="31905" y2="42857"/>
                        <a14:backgroundMark x1="58571" y1="75325" x2="58571" y2="75325"/>
                        <a14:backgroundMark x1="52381" y1="70779" x2="52381" y2="70779"/>
                        <a14:backgroundMark x1="22381" y1="81169" x2="22381" y2="81169"/>
                      </a14:backgroundRemoval>
                    </a14:imgEffect>
                  </a14:imgLayer>
                </a14:imgProps>
              </a:ext>
              <a:ext uri="{28A0092B-C50C-407E-A947-70E740481C1C}">
                <a14:useLocalDpi xmlns:a14="http://schemas.microsoft.com/office/drawing/2010/main" val="0"/>
              </a:ext>
            </a:extLst>
          </a:blip>
          <a:stretch>
            <a:fillRect/>
          </a:stretch>
        </p:blipFill>
        <p:spPr>
          <a:xfrm>
            <a:off x="3116179" y="1147546"/>
            <a:ext cx="5423736" cy="3977406"/>
          </a:xfrm>
          <a:prstGeom prst="rect">
            <a:avLst/>
          </a:prstGeom>
        </p:spPr>
      </p:pic>
    </p:spTree>
    <p:extLst>
      <p:ext uri="{BB962C8B-B14F-4D97-AF65-F5344CB8AC3E}">
        <p14:creationId xmlns:p14="http://schemas.microsoft.com/office/powerpoint/2010/main" val="219888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612"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orded Sound" descr="Yesterday’s Ghost visits Scrooge.  Scrooge was a young man and happy.  Scrooge was in love and he didn’t have a lot of money.  ">
            <a:hlinkClick r:id="" action="ppaction://media"/>
            <a:extLst>
              <a:ext uri="{FF2B5EF4-FFF2-40B4-BE49-F238E27FC236}">
                <a16:creationId xmlns:a16="http://schemas.microsoft.com/office/drawing/2014/main" id="{ED61466E-53AB-406F-88C8-D1270326EE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a:off x="11359662" y="5898295"/>
            <a:ext cx="304800" cy="304800"/>
          </a:xfrm>
          <a:prstGeom prst="rect">
            <a:avLst/>
          </a:prstGeom>
        </p:spPr>
      </p:pic>
      <p:pic>
        <p:nvPicPr>
          <p:cNvPr id="10" name="Picture 9" descr="Scrooge looking from bed">
            <a:extLst>
              <a:ext uri="{FF2B5EF4-FFF2-40B4-BE49-F238E27FC236}">
                <a16:creationId xmlns:a16="http://schemas.microsoft.com/office/drawing/2014/main" id="{7ADE10A7-3B77-43A7-9890-80F7FE84D4DD}"/>
              </a:ext>
            </a:extLst>
          </p:cNvPr>
          <p:cNvPicPr>
            <a:picLocks noChangeAspect="1"/>
          </p:cNvPicPr>
          <p:nvPr/>
        </p:nvPicPr>
        <p:blipFill rotWithShape="1">
          <a:blip r:embed="rId6"/>
          <a:srcRect t="4774" r="14432"/>
          <a:stretch/>
        </p:blipFill>
        <p:spPr>
          <a:xfrm>
            <a:off x="8830962" y="172994"/>
            <a:ext cx="3361038" cy="6685005"/>
          </a:xfrm>
          <a:prstGeom prst="rect">
            <a:avLst/>
          </a:prstGeom>
        </p:spPr>
      </p:pic>
      <p:pic>
        <p:nvPicPr>
          <p:cNvPr id="4" name="Picture 3" descr="ghost">
            <a:extLst>
              <a:ext uri="{FF2B5EF4-FFF2-40B4-BE49-F238E27FC236}">
                <a16:creationId xmlns:a16="http://schemas.microsoft.com/office/drawing/2014/main" id="{DD5FCC1E-E2FF-4F4E-A355-BF99EC4AAA0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9963" y="1447800"/>
            <a:ext cx="4662152" cy="3962400"/>
          </a:xfrm>
          <a:prstGeom prst="rect">
            <a:avLst/>
          </a:prstGeom>
        </p:spPr>
      </p:pic>
    </p:spTree>
    <p:extLst>
      <p:ext uri="{BB962C8B-B14F-4D97-AF65-F5344CB8AC3E}">
        <p14:creationId xmlns:p14="http://schemas.microsoft.com/office/powerpoint/2010/main" val="174424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850"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orded Sound" descr="A second ghost visits Scrooge.  This ghost is Today’s Ghost.   Today’s Ghost says Scrooge is sad and Scrooge has no friends.  Today’s Ghost shows Bob Cratchett.  Bob Cratchett’s son, Tiny Tim, is happy. ">
            <a:hlinkClick r:id="" action="ppaction://media"/>
            <a:extLst>
              <a:ext uri="{FF2B5EF4-FFF2-40B4-BE49-F238E27FC236}">
                <a16:creationId xmlns:a16="http://schemas.microsoft.com/office/drawing/2014/main" id="{878F0C78-8256-4A43-AFB9-C82A2D1AA8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3991" y="6469380"/>
            <a:ext cx="183466" cy="183466"/>
          </a:xfrm>
          <a:prstGeom prst="rect">
            <a:avLst/>
          </a:prstGeom>
        </p:spPr>
      </p:pic>
      <p:pic>
        <p:nvPicPr>
          <p:cNvPr id="1026" name="Picture 2" descr="Tiny Tim">
            <a:extLst>
              <a:ext uri="{FF2B5EF4-FFF2-40B4-BE49-F238E27FC236}">
                <a16:creationId xmlns:a16="http://schemas.microsoft.com/office/drawing/2014/main" id="{34A744D1-E846-4314-BFC2-59E6273E4A6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519" b="89850" l="10000" r="90000">
                        <a14:foregroundMark x1="59474" y1="29323" x2="59633" y2="33177"/>
                        <a14:foregroundMark x1="73158" y1="7519" x2="70000" y2="18797"/>
                        <a14:backgroundMark x1="68947" y1="80451" x2="68947" y2="80451"/>
                        <a14:backgroundMark x1="30000" y1="36466" x2="64737" y2="56391"/>
                        <a14:backgroundMark x1="48947" y1="37970" x2="84737" y2="50752"/>
                        <a14:backgroundMark x1="84737" y1="50752" x2="85263" y2="51504"/>
                        <a14:backgroundMark x1="26842" y1="36090" x2="32105" y2="57519"/>
                      </a14:backgroundRemoval>
                    </a14:imgEffect>
                  </a14:imgLayer>
                </a14:imgProps>
              </a:ext>
              <a:ext uri="{28A0092B-C50C-407E-A947-70E740481C1C}">
                <a14:useLocalDpi xmlns:a14="http://schemas.microsoft.com/office/drawing/2010/main" val="0"/>
              </a:ext>
            </a:extLst>
          </a:blip>
          <a:srcRect l="21975" b="54854"/>
          <a:stretch/>
        </p:blipFill>
        <p:spPr bwMode="auto">
          <a:xfrm>
            <a:off x="3747541" y="1163740"/>
            <a:ext cx="4463088" cy="363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2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99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corded Sound" descr="A third ghost visits Scrooge.  This ghost is called Tomorrow’s Ghost.  Tomorrows Ghost is dark and scary.  Tomorrow’s Ghost shows Scrooge is dead.  Scrooge had no friends because he was mean and mad.  Tomorrow’s Ghost shows Bob Cratchett’s family.  Tiny Tim is sick.  Bob Cratchett is sad">
            <a:hlinkClick r:id="" action="ppaction://media"/>
            <a:extLst>
              <a:ext uri="{FF2B5EF4-FFF2-40B4-BE49-F238E27FC236}">
                <a16:creationId xmlns:a16="http://schemas.microsoft.com/office/drawing/2014/main" id="{2EA58A03-DEB6-4CFE-89E9-D5AB08C35F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65040" y="6067424"/>
            <a:ext cx="418733" cy="418733"/>
          </a:xfrm>
          <a:prstGeom prst="rect">
            <a:avLst/>
          </a:prstGeom>
        </p:spPr>
      </p:pic>
      <p:pic>
        <p:nvPicPr>
          <p:cNvPr id="3" name="Picture 2" descr="Scrooge's gravestone">
            <a:extLst>
              <a:ext uri="{FF2B5EF4-FFF2-40B4-BE49-F238E27FC236}">
                <a16:creationId xmlns:a16="http://schemas.microsoft.com/office/drawing/2014/main" id="{F0F1D1DD-EAE6-4F3C-B398-66DEF9C83C4E}"/>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31" b="93299" l="9653" r="89575">
                        <a14:foregroundMark x1="51351" y1="1031" x2="50193" y2="40722"/>
                        <a14:foregroundMark x1="80309" y1="93299" x2="80695" y2="70103"/>
                        <a14:foregroundMark x1="80695" y1="70103" x2="76448" y2="50515"/>
                        <a14:foregroundMark x1="82096" y1="58804" x2="76448" y2="74227"/>
                        <a14:foregroundMark x1="84808" y1="51398" x2="82459" y2="57813"/>
                        <a14:foregroundMark x1="76181" y1="46855" x2="72587" y2="48454"/>
                        <a14:foregroundMark x1="76356" y1="47275" x2="76062" y2="47938"/>
                        <a14:foregroundMark x1="78142" y1="51568" x2="75290" y2="56701"/>
                        <a14:foregroundMark x1="60455" y1="14277" x2="58687" y2="19588"/>
                        <a14:foregroundMark x1="58687" y1="19588" x2="57915" y2="19588"/>
                        <a14:foregroundMark x1="61776" y1="5155" x2="59073" y2="17010"/>
                        <a14:foregroundMark x1="59073" y1="17010" x2="59073" y2="17010"/>
                        <a14:backgroundMark x1="73359" y1="27320" x2="83398" y2="31959"/>
                        <a14:backgroundMark x1="79151" y1="31443" x2="86873" y2="50000"/>
                        <a14:backgroundMark x1="86873" y1="50000" x2="91506" y2="51546"/>
                        <a14:backgroundMark x1="80309" y1="38660" x2="80309" y2="38660"/>
                        <a14:backgroundMark x1="62934" y1="5155" x2="62934" y2="5155"/>
                        <a14:backgroundMark x1="62934" y1="5155" x2="64865" y2="4639"/>
                        <a14:backgroundMark x1="60232" y1="1546" x2="59073" y2="0"/>
                      </a14:backgroundRemoval>
                    </a14:imgEffect>
                  </a14:imgLayer>
                </a14:imgProps>
              </a:ext>
              <a:ext uri="{28A0092B-C50C-407E-A947-70E740481C1C}">
                <a14:useLocalDpi xmlns:a14="http://schemas.microsoft.com/office/drawing/2010/main" val="0"/>
              </a:ext>
            </a:extLst>
          </a:blip>
          <a:stretch>
            <a:fillRect/>
          </a:stretch>
        </p:blipFill>
        <p:spPr>
          <a:xfrm>
            <a:off x="2398187" y="636109"/>
            <a:ext cx="7009612" cy="5250442"/>
          </a:xfrm>
          <a:prstGeom prst="rect">
            <a:avLst/>
          </a:prstGeom>
        </p:spPr>
      </p:pic>
    </p:spTree>
    <p:extLst>
      <p:ext uri="{BB962C8B-B14F-4D97-AF65-F5344CB8AC3E}">
        <p14:creationId xmlns:p14="http://schemas.microsoft.com/office/powerpoint/2010/main" val="161499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3702"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ooge">
            <a:extLst>
              <a:ext uri="{FF2B5EF4-FFF2-40B4-BE49-F238E27FC236}">
                <a16:creationId xmlns:a16="http://schemas.microsoft.com/office/drawing/2014/main" id="{4EEBCD69-7F9A-49D2-9FE6-3736A623382A}"/>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2310" b="92409" l="8841" r="97446">
                        <a14:foregroundMark x1="44008" y1="20627" x2="52456" y2="25083"/>
                        <a14:foregroundMark x1="55115" y1="31596" x2="59528" y2="42409"/>
                        <a14:foregroundMark x1="52456" y1="25083" x2="53160" y2="26808"/>
                        <a14:foregroundMark x1="59528" y1="42409" x2="48527" y2="43564"/>
                        <a14:foregroundMark x1="48527" y1="43564" x2="43222" y2="36304"/>
                        <a14:foregroundMark x1="43222" y1="36304" x2="42436" y2="22772"/>
                        <a14:foregroundMark x1="75049" y1="14191" x2="81139" y2="6436"/>
                        <a14:foregroundMark x1="81139" y1="6436" x2="92534" y2="6601"/>
                        <a14:foregroundMark x1="92534" y1="6601" x2="97446" y2="14026"/>
                        <a14:foregroundMark x1="97446" y1="14026" x2="96464" y2="18812"/>
                        <a14:foregroundMark x1="84872" y1="2640" x2="83301" y2="13366"/>
                        <a14:foregroundMark x1="8841" y1="44059" x2="19057" y2="60891"/>
                        <a14:foregroundMark x1="39489" y1="89109" x2="47544" y2="94224"/>
                        <a14:foregroundMark x1="47544" y1="94224" x2="58546" y2="92409"/>
                        <a14:foregroundMark x1="58546" y1="92409" x2="68762" y2="77063"/>
                        <a14:foregroundMark x1="68762" y1="77063" x2="66798" y2="38614"/>
                        <a14:foregroundMark x1="66798" y1="38614" x2="75835" y2="35149"/>
                        <a14:foregroundMark x1="75835" y1="35149" x2="78782" y2="26568"/>
                        <a14:foregroundMark x1="78782" y1="26568" x2="77603" y2="26073"/>
                        <a14:backgroundMark x1="55796" y1="26073" x2="57760" y2="30858"/>
                      </a14:backgroundRemoval>
                    </a14:imgEffect>
                  </a14:imgLayer>
                </a14:imgProps>
              </a:ext>
            </a:extLst>
          </a:blip>
          <a:srcRect b="30759"/>
          <a:stretch/>
        </p:blipFill>
        <p:spPr>
          <a:xfrm>
            <a:off x="6400800" y="395424"/>
            <a:ext cx="4848225" cy="3996694"/>
          </a:xfrm>
          <a:prstGeom prst="rect">
            <a:avLst/>
          </a:prstGeom>
        </p:spPr>
      </p:pic>
      <p:pic>
        <p:nvPicPr>
          <p:cNvPr id="6" name="Recorded Sound" descr="Scrooge wakes up.  It is Christmas Day.  Scrooge want to change and not be mad and mean.  Scrooge wants to be good and have friends.  ">
            <a:hlinkClick r:id="" action="ppaction://media"/>
            <a:extLst>
              <a:ext uri="{FF2B5EF4-FFF2-40B4-BE49-F238E27FC236}">
                <a16:creationId xmlns:a16="http://schemas.microsoft.com/office/drawing/2014/main" id="{0F9DC2E7-37F7-4DF4-87CC-B10B84BE2A2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flipH="1">
            <a:off x="11858624" y="6423659"/>
            <a:ext cx="204275" cy="204275"/>
          </a:xfrm>
          <a:prstGeom prst="rect">
            <a:avLst/>
          </a:prstGeom>
        </p:spPr>
      </p:pic>
    </p:spTree>
    <p:extLst>
      <p:ext uri="{BB962C8B-B14F-4D97-AF65-F5344CB8AC3E}">
        <p14:creationId xmlns:p14="http://schemas.microsoft.com/office/powerpoint/2010/main" val="155481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43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1" presetClass="path" presetSubtype="0" accel="50000" decel="50000" fill="hold" nodeType="clickEffect">
                                  <p:stCondLst>
                                    <p:cond delay="0"/>
                                  </p:stCondLst>
                                  <p:childTnLst>
                                    <p:animMotion origin="layout" path="M 1.875E-6 -4.07407E-6 C -0.01016 -0.00717 -0.04401 -0.01412 -0.05677 -0.01412 C -0.13242 -0.01412 -0.21068 0.09699 -0.21068 0.20811 C -0.21068 0.15209 -0.24974 0.09699 -0.28633 0.09699 C -0.32539 0.09699 -0.36237 0.15278 -0.36237 0.20811 C -0.36237 0.18033 -0.38164 0.15209 -0.40143 0.15209 C -0.42084 0.15209 -0.44063 0.17963 -0.44063 0.20811 C -0.44063 0.19375 -0.45026 0.18033 -0.4599 0.18033 C -0.46953 0.18033 -0.4793 0.19468 -0.4793 0.20811 C -0.4793 0.2007 -0.48412 0.19375 -0.48893 0.19375 C -0.49154 0.19375 -0.49909 0.20093 -0.49909 0.20811 C -0.49909 0.2044 -0.50169 0.2007 -0.50391 0.2007 C -0.50391 0.2 -0.50873 0.2044 -0.50873 0.20811 C -0.50873 0.20625 -0.50873 0.2044 -0.51094 0.2044 C -0.51094 0.20533 -0.51354 0.20625 -0.51354 0.20811 C -0.51354 0.20718 -0.51354 0.20625 -0.51354 0.20533 C -0.51615 0.20533 -0.51615 0.20625 -0.51615 0.20718 C -0.51888 0.20718 -0.51888 0.20625 -0.51888 0.20533 C -0.52097 0.20533 -0.52097 0.20625 -0.52097 0.20718 " pathEditMode="relative" rAng="0" ptsTypes="AAAAAAAAAAAAAAAAAAA">
                                      <p:cBhvr>
                                        <p:cTn id="10" dur="2000" fill="hold"/>
                                        <p:tgtEl>
                                          <p:spTgt spid="3"/>
                                        </p:tgtEl>
                                        <p:attrNameLst>
                                          <p:attrName>ppt_x</p:attrName>
                                          <p:attrName>ppt_y</p:attrName>
                                        </p:attrNameLst>
                                      </p:cBhvr>
                                      <p:rCtr x="-26055" y="9699"/>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corded Sound" descr="Scrooge looks out his window.  He sees a young boy.  He gives the young boy money to buy his friend Bob Cratchett a BIG turkey.  It will be delicious to eat on Christmas.  Scrooge is good. ">
            <a:hlinkClick r:id="" action="ppaction://media"/>
            <a:extLst>
              <a:ext uri="{FF2B5EF4-FFF2-40B4-BE49-F238E27FC236}">
                <a16:creationId xmlns:a16="http://schemas.microsoft.com/office/drawing/2014/main" id="{C2518834-2D35-419F-8F54-D462E4AD9C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7262" y="5838825"/>
            <a:ext cx="609600" cy="609600"/>
          </a:xfrm>
          <a:prstGeom prst="rect">
            <a:avLst/>
          </a:prstGeom>
        </p:spPr>
      </p:pic>
      <p:pic>
        <p:nvPicPr>
          <p:cNvPr id="5" name="Picture 4" descr="scrooge looking out the window">
            <a:extLst>
              <a:ext uri="{FF2B5EF4-FFF2-40B4-BE49-F238E27FC236}">
                <a16:creationId xmlns:a16="http://schemas.microsoft.com/office/drawing/2014/main" id="{D8DE984A-E72A-44B6-B515-83AD48A165FC}"/>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67" b="90000" l="267" r="90000">
                        <a14:foregroundMark x1="65144" y1="32900" x2="67467" y2="58578"/>
                        <a14:foregroundMark x1="64082" y1="21174" x2="64526" y2="26080"/>
                        <a14:foregroundMark x1="63651" y1="16408" x2="63987" y2="20123"/>
                        <a14:foregroundMark x1="62942" y1="8573" x2="63553" y2="15327"/>
                        <a14:foregroundMark x1="62333" y1="1845" x2="62599" y2="4781"/>
                        <a14:foregroundMark x1="97333" y1="81333" x2="50400" y2="81378"/>
                        <a14:foregroundMark x1="50400" y1="81378" x2="16800" y2="89867"/>
                        <a14:foregroundMark x1="16800" y1="89867" x2="267" y2="89600"/>
                        <a14:foregroundMark x1="59600" y1="59022" x2="61733" y2="46533"/>
                        <a14:foregroundMark x1="61733" y1="46533" x2="62267" y2="45911"/>
                        <a14:foregroundMark x1="38933" y1="38889" x2="39181" y2="37220"/>
                        <a14:foregroundMark x1="38733" y1="35600" x2="38733" y2="35600"/>
                        <a14:foregroundMark x1="38733" y1="35600" x2="39867" y2="41467"/>
                        <a14:foregroundMark x1="41533" y1="36444" x2="42000" y2="43911"/>
                        <a14:foregroundMark x1="42000" y1="43911" x2="42000" y2="43911"/>
                        <a14:foregroundMark x1="9200" y1="86400" x2="9200" y2="86400"/>
                        <a14:foregroundMark x1="9200" y1="86400" x2="9200" y2="86400"/>
                        <a14:foregroundMark x1="48533" y1="84800" x2="48533" y2="84800"/>
                        <a14:foregroundMark x1="78267" y1="17644" x2="78267" y2="17644"/>
                        <a14:foregroundMark x1="76800" y1="16889" x2="79867" y2="19289"/>
                        <a14:foregroundMark x1="75854" y1="21714" x2="75573" y2="23114"/>
                        <a14:foregroundMark x1="77103" y1="15483" x2="76427" y2="18854"/>
                        <a14:foregroundMark x1="59600" y1="20133" x2="59600" y2="20133"/>
                        <a14:backgroundMark x1="90133" y1="85689" x2="39267" y2="91600"/>
                        <a14:backgroundMark x1="39267" y1="91600" x2="39267" y2="91600"/>
                        <a14:backgroundMark x1="79267" y1="12889" x2="71400" y2="222"/>
                        <a14:backgroundMark x1="10667" y1="82089" x2="16800" y2="22933"/>
                        <a14:backgroundMark x1="16800" y1="22933" x2="16800" y2="22933"/>
                        <a14:backgroundMark x1="26533" y1="42578" x2="26533" y2="15244"/>
                        <a14:backgroundMark x1="48000" y1="30400" x2="29467" y2="28667"/>
                        <a14:backgroundMark x1="40336" y1="36497" x2="46067" y2="37244"/>
                        <a14:backgroundMark x1="34467" y1="35733" x2="37403" y2="36115"/>
                        <a14:backgroundMark x1="46067" y1="37244" x2="50800" y2="26044"/>
                        <a14:backgroundMark x1="50800" y1="26044" x2="46000" y2="18578"/>
                        <a14:backgroundMark x1="46000" y1="18578" x2="36800" y2="23467"/>
                        <a14:backgroundMark x1="36800" y1="23467" x2="37400" y2="31378"/>
                        <a14:backgroundMark x1="37400" y1="31378" x2="33867" y2="36000"/>
                        <a14:backgroundMark x1="35733" y1="23289" x2="49133" y2="31156"/>
                        <a14:backgroundMark x1="45733" y1="32578" x2="31333" y2="29600"/>
                        <a14:backgroundMark x1="53867" y1="16222" x2="55133" y2="26489"/>
                        <a14:backgroundMark x1="55133" y1="26489" x2="55133" y2="26489"/>
                        <a14:backgroundMark x1="43067" y1="33911" x2="37933" y2="23556"/>
                        <a14:backgroundMark x1="37933" y1="23556" x2="44000" y2="26756"/>
                        <a14:backgroundMark x1="37200" y1="32622" x2="45733" y2="35867"/>
                        <a14:backgroundMark x1="40267" y1="31511" x2="40267" y2="31511"/>
                        <a14:backgroundMark x1="40267" y1="31511" x2="41867" y2="21778"/>
                        <a14:backgroundMark x1="41867" y1="21778" x2="40000" y2="28667"/>
                        <a14:backgroundMark x1="40000" y1="28667" x2="39333" y2="26711"/>
                        <a14:backgroundMark x1="37733" y1="31956" x2="45667" y2="33689"/>
                        <a14:backgroundMark x1="33067" y1="76400" x2="40000" y2="80000"/>
                        <a14:backgroundMark x1="5467" y1="80978" x2="5467" y2="80978"/>
                        <a14:backgroundMark x1="4000" y1="80000" x2="1533" y2="82844"/>
                        <a14:backgroundMark x1="38600" y1="34711" x2="41800" y2="34444"/>
                        <a14:backgroundMark x1="52600" y1="39022" x2="52667" y2="28889"/>
                        <a14:backgroundMark x1="52667" y1="28889" x2="52667" y2="28889"/>
                        <a14:backgroundMark x1="77200" y1="12267" x2="84800" y2="19067"/>
                        <a14:backgroundMark x1="57000" y1="20578" x2="56933" y2="15067"/>
                        <a14:backgroundMark x1="58420" y1="20133" x2="57000" y2="29200"/>
                        <a14:backgroundMark x1="59067" y1="16000" x2="58420" y2="20133"/>
                        <a14:backgroundMark x1="56733" y1="24133" x2="75600" y2="37778"/>
                        <a14:backgroundMark x1="75600" y1="37778" x2="84333" y2="26622"/>
                        <a14:backgroundMark x1="84333" y1="26622" x2="85333" y2="16267"/>
                        <a14:backgroundMark x1="85333" y1="16267" x2="72467" y2="3511"/>
                        <a14:backgroundMark x1="72467" y1="3511" x2="61600" y2="444"/>
                        <a14:backgroundMark x1="61600" y1="444" x2="55333" y2="11733"/>
                        <a14:backgroundMark x1="55333" y1="11733" x2="57000" y2="24089"/>
                        <a14:backgroundMark x1="55933" y1="21778" x2="86200" y2="41556"/>
                        <a14:backgroundMark x1="86200" y1="41556" x2="86667" y2="42311"/>
                        <a14:backgroundMark x1="80333" y1="31822" x2="61533" y2="18933"/>
                        <a14:backgroundMark x1="61533" y1="18933" x2="56667" y2="11911"/>
                        <a14:backgroundMark x1="56667" y1="11911" x2="56600" y2="11600"/>
                        <a14:backgroundMark x1="60533" y1="4400" x2="84333" y2="28622"/>
                        <a14:backgroundMark x1="77667" y1="24978" x2="58867" y2="12800"/>
                        <a14:backgroundMark x1="58867" y1="12800" x2="56933" y2="10000"/>
                        <a14:backgroundMark x1="64933" y1="32489" x2="64000" y2="29467"/>
                        <a14:backgroundMark x1="64400" y1="31644" x2="69800" y2="33822"/>
                        <a14:backgroundMark x1="71467" y1="37200" x2="79467" y2="43067"/>
                        <a14:backgroundMark x1="79467" y1="43067" x2="83733" y2="44311"/>
                        <a14:backgroundMark x1="62133" y1="24756" x2="64333" y2="9333"/>
                        <a14:backgroundMark x1="64333" y1="9333" x2="79867" y2="15511"/>
                        <a14:backgroundMark x1="79867" y1="15511" x2="76467" y2="1511"/>
                        <a14:backgroundMark x1="39867" y1="29378" x2="41400" y2="32667"/>
                        <a14:backgroundMark x1="41133" y1="36000" x2="42267" y2="36222"/>
                      </a14:backgroundRemoval>
                    </a14:imgEffect>
                  </a14:imgLayer>
                </a14:imgProps>
              </a:ext>
              <a:ext uri="{28A0092B-C50C-407E-A947-70E740481C1C}">
                <a14:useLocalDpi xmlns:a14="http://schemas.microsoft.com/office/drawing/2010/main" val="0"/>
              </a:ext>
            </a:extLst>
          </a:blip>
          <a:srcRect t="27748"/>
          <a:stretch/>
        </p:blipFill>
        <p:spPr>
          <a:xfrm rot="531484">
            <a:off x="3365825" y="452142"/>
            <a:ext cx="5830423" cy="6318884"/>
          </a:xfrm>
          <a:prstGeom prst="rect">
            <a:avLst/>
          </a:prstGeom>
        </p:spPr>
      </p:pic>
    </p:spTree>
    <p:extLst>
      <p:ext uri="{BB962C8B-B14F-4D97-AF65-F5344CB8AC3E}">
        <p14:creationId xmlns:p14="http://schemas.microsoft.com/office/powerpoint/2010/main" val="31458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58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iny Tim and Scrooge">
            <a:extLst>
              <a:ext uri="{FF2B5EF4-FFF2-40B4-BE49-F238E27FC236}">
                <a16:creationId xmlns:a16="http://schemas.microsoft.com/office/drawing/2014/main" id="{DC61D0DB-6D3D-4556-9161-0C1B9C2DF59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8417" l="10000" r="90000">
                        <a14:foregroundMark x1="25750" y1="80750" x2="60250" y2="85500"/>
                        <a14:foregroundMark x1="60250" y1="85500" x2="62417" y2="87917"/>
                        <a14:foregroundMark x1="41083" y1="82500" x2="44667" y2="98167"/>
                        <a14:foregroundMark x1="69583" y1="69167" x2="56500" y2="87667"/>
                        <a14:foregroundMark x1="64167" y1="90250" x2="66000" y2="96417"/>
                        <a14:foregroundMark x1="85750" y1="69750" x2="85750" y2="80250"/>
                        <a14:foregroundMark x1="86000" y1="81000" x2="86000" y2="90500"/>
                        <a14:foregroundMark x1="84167" y1="90500" x2="84500" y2="98417"/>
                        <a14:foregroundMark x1="84500" y1="98417" x2="86833" y2="90917"/>
                        <a14:foregroundMark x1="86833" y1="90917" x2="84917" y2="90750"/>
                        <a14:foregroundMark x1="85250" y1="57417" x2="85750" y2="65833"/>
                        <a14:foregroundMark x1="51583" y1="25667" x2="51583" y2="25667"/>
                        <a14:foregroundMark x1="52417" y1="25167" x2="46750" y2="25167"/>
                        <a14:foregroundMark x1="39833" y1="22083" x2="39833" y2="22083"/>
                        <a14:foregroundMark x1="39833" y1="22083" x2="44667" y2="27167"/>
                        <a14:foregroundMark x1="44667" y1="27167" x2="45250" y2="27167"/>
                        <a14:backgroundMark x1="22667" y1="21500" x2="11917" y2="77167"/>
                        <a14:backgroundMark x1="27500" y1="35333" x2="21333" y2="66083"/>
                        <a14:backgroundMark x1="26000" y1="51000" x2="20583" y2="75083"/>
                        <a14:backgroundMark x1="26500" y1="40750" x2="29583" y2="12000"/>
                        <a14:backgroundMark x1="29083" y1="37417" x2="25250" y2="45333"/>
                        <a14:backgroundMark x1="28833" y1="40500" x2="28833" y2="40500"/>
                        <a14:backgroundMark x1="38833" y1="27417" x2="32417" y2="21750"/>
                        <a14:backgroundMark x1="38250" y1="23583" x2="33833" y2="29583"/>
                        <a14:backgroundMark x1="33833" y1="29583" x2="38167" y2="24083"/>
                        <a14:backgroundMark x1="38167" y1="24083" x2="38250" y2="24083"/>
                        <a14:backgroundMark x1="40083" y1="24833" x2="40083" y2="24833"/>
                        <a14:backgroundMark x1="43667" y1="12500" x2="43167" y2="12250"/>
                        <a14:backgroundMark x1="61583" y1="24833" x2="60333" y2="43083"/>
                        <a14:backgroundMark x1="51333" y1="30500" x2="51333" y2="30500"/>
                        <a14:backgroundMark x1="28833" y1="60500" x2="17250" y2="72000"/>
                        <a14:backgroundMark x1="73417" y1="44833" x2="95750" y2="43583"/>
                        <a14:backgroundMark x1="47500" y1="13333" x2="45750" y2="12583"/>
                        <a14:backgroundMark x1="41333" y1="13083" x2="39833" y2="16917"/>
                        <a14:backgroundMark x1="41333" y1="14833" x2="41333" y2="14833"/>
                        <a14:backgroundMark x1="50333" y1="14583" x2="50333" y2="14583"/>
                        <a14:backgroundMark x1="49083" y1="14833" x2="49083" y2="14833"/>
                        <a14:backgroundMark x1="63917" y1="54083" x2="64000" y2="61667"/>
                        <a14:backgroundMark x1="64000" y1="61667" x2="64667" y2="54833"/>
                      </a14:backgroundRemoval>
                    </a14:imgEffect>
                  </a14:imgLayer>
                </a14:imgProps>
              </a:ext>
              <a:ext uri="{28A0092B-C50C-407E-A947-70E740481C1C}">
                <a14:useLocalDpi xmlns:a14="http://schemas.microsoft.com/office/drawing/2010/main" val="0"/>
              </a:ext>
            </a:extLst>
          </a:blip>
          <a:srcRect l="20968" t="9059" r="27917" b="24590"/>
          <a:stretch/>
        </p:blipFill>
        <p:spPr>
          <a:xfrm>
            <a:off x="4343274" y="1153858"/>
            <a:ext cx="3505452" cy="4550283"/>
          </a:xfrm>
          <a:prstGeom prst="rect">
            <a:avLst/>
          </a:prstGeom>
        </p:spPr>
      </p:pic>
      <p:pic>
        <p:nvPicPr>
          <p:cNvPr id="7" name="Recorded Sound" descr="Scrooge gives money to help Tiny Tim.  Tiny Tim goes to a doctor and is NOT sick.  Scrooge is a friend to Tiny Tim.  Scrooge is happy.">
            <a:hlinkClick r:id="" action="ppaction://media"/>
            <a:extLst>
              <a:ext uri="{FF2B5EF4-FFF2-40B4-BE49-F238E27FC236}">
                <a16:creationId xmlns:a16="http://schemas.microsoft.com/office/drawing/2014/main" id="{840D0CB4-5C72-4B85-B032-D7D6BD4746C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flipH="1">
            <a:off x="11846168" y="6360941"/>
            <a:ext cx="45719" cy="45719"/>
          </a:xfrm>
          <a:prstGeom prst="rect">
            <a:avLst/>
          </a:prstGeom>
        </p:spPr>
      </p:pic>
    </p:spTree>
    <p:extLst>
      <p:ext uri="{BB962C8B-B14F-4D97-AF65-F5344CB8AC3E}">
        <p14:creationId xmlns:p14="http://schemas.microsoft.com/office/powerpoint/2010/main" val="287001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43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repeatCount="400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TotalTime>
  <Words>447</Words>
  <Application>Microsoft Office PowerPoint</Application>
  <PresentationFormat>Widescreen</PresentationFormat>
  <Paragraphs>30</Paragraphs>
  <Slides>11</Slides>
  <Notes>11</Notes>
  <HiddenSlides>0</HiddenSlides>
  <MMClips>10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Hollands, Vanessa</cp:lastModifiedBy>
  <cp:revision>232</cp:revision>
  <dcterms:created xsi:type="dcterms:W3CDTF">2021-01-19T13:33:40Z</dcterms:created>
  <dcterms:modified xsi:type="dcterms:W3CDTF">2024-01-12T20:24:21Z</dcterms:modified>
</cp:coreProperties>
</file>