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78" r:id="rId3"/>
    <p:sldId id="279" r:id="rId4"/>
    <p:sldId id="280" r:id="rId5"/>
    <p:sldId id="281" r:id="rId6"/>
    <p:sldId id="282" r:id="rId7"/>
    <p:sldId id="283" r:id="rId8"/>
    <p:sldId id="284" r:id="rId9"/>
    <p:sldId id="287" r:id="rId10"/>
    <p:sldId id="285" r:id="rId11"/>
    <p:sldId id="286" r:id="rId12"/>
    <p:sldId id="267" r:id="rId13"/>
    <p:sldId id="27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50" autoAdjust="0"/>
    <p:restoredTop sz="88538" autoAdjust="0"/>
  </p:normalViewPr>
  <p:slideViewPr>
    <p:cSldViewPr snapToGrid="0">
      <p:cViewPr varScale="1">
        <p:scale>
          <a:sx n="101" d="100"/>
          <a:sy n="101" d="100"/>
        </p:scale>
        <p:origin x="348" y="114"/>
      </p:cViewPr>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56" d="100"/>
          <a:sy n="56" d="100"/>
        </p:scale>
        <p:origin x="27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66EFC-1761-48D4-9830-D431CD3357C5}"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3BCEE-5E26-41B6-A0E6-336F9AB8715D}" type="slidenum">
              <a:rPr lang="en-US" smtClean="0"/>
              <a:t>‹#›</a:t>
            </a:fld>
            <a:endParaRPr lang="en-US"/>
          </a:p>
        </p:txBody>
      </p:sp>
    </p:spTree>
    <p:extLst>
      <p:ext uri="{BB962C8B-B14F-4D97-AF65-F5344CB8AC3E}">
        <p14:creationId xmlns:p14="http://schemas.microsoft.com/office/powerpoint/2010/main" val="355201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book is adapted from the </a:t>
            </a:r>
            <a:r>
              <a:rPr lang="en-US" sz="1200" b="0" dirty="0">
                <a:solidFill>
                  <a:srgbClr val="FFFF00"/>
                </a:solidFill>
              </a:rPr>
              <a:t>original text, Chrysanthemum, written by Kevin </a:t>
            </a:r>
            <a:r>
              <a:rPr lang="en-US" sz="1200" b="0" dirty="0" err="1">
                <a:solidFill>
                  <a:srgbClr val="FFFF00"/>
                </a:solidFill>
              </a:rPr>
              <a:t>Henkes</a:t>
            </a:r>
            <a:r>
              <a:rPr lang="en-US" sz="1200" b="0" dirty="0">
                <a:solidFill>
                  <a:srgbClr val="FFFF00"/>
                </a:solidFill>
              </a:rPr>
              <a:t>. </a:t>
            </a:r>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a:t>
            </a:fld>
            <a:endParaRPr lang="en-US"/>
          </a:p>
        </p:txBody>
      </p:sp>
    </p:spTree>
    <p:extLst>
      <p:ext uri="{BB962C8B-B14F-4D97-AF65-F5344CB8AC3E}">
        <p14:creationId xmlns:p14="http://schemas.microsoft.com/office/powerpoint/2010/main" val="21756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Chrysanthemum had music class with Ms. Twinkle.  Ms. Twinkle told the other children that Chrysanthemum’s name was a flower.  The children felt sad for laughing at Chrysanthemum. </a:t>
            </a:r>
          </a:p>
        </p:txBody>
      </p:sp>
      <p:sp>
        <p:nvSpPr>
          <p:cNvPr id="4" name="Slide Number Placeholder 3"/>
          <p:cNvSpPr>
            <a:spLocks noGrp="1"/>
          </p:cNvSpPr>
          <p:nvPr>
            <p:ph type="sldNum" sz="quarter" idx="5"/>
          </p:nvPr>
        </p:nvSpPr>
        <p:spPr/>
        <p:txBody>
          <a:bodyPr/>
          <a:lstStyle/>
          <a:p>
            <a:fld id="{5C53BCEE-5E26-41B6-A0E6-336F9AB8715D}" type="slidenum">
              <a:rPr lang="en-US" smtClean="0"/>
              <a:t>10</a:t>
            </a:fld>
            <a:endParaRPr lang="en-US"/>
          </a:p>
        </p:txBody>
      </p:sp>
    </p:spTree>
    <p:extLst>
      <p:ext uri="{BB962C8B-B14F-4D97-AF65-F5344CB8AC3E}">
        <p14:creationId xmlns:p14="http://schemas.microsoft.com/office/powerpoint/2010/main" val="13697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Chrysanthemum loved her name again.  Chrysanthemum was so happy that she danced all the way home!</a:t>
            </a:r>
          </a:p>
        </p:txBody>
      </p:sp>
      <p:sp>
        <p:nvSpPr>
          <p:cNvPr id="4" name="Slide Number Placeholder 3"/>
          <p:cNvSpPr>
            <a:spLocks noGrp="1"/>
          </p:cNvSpPr>
          <p:nvPr>
            <p:ph type="sldNum" sz="quarter" idx="5"/>
          </p:nvPr>
        </p:nvSpPr>
        <p:spPr/>
        <p:txBody>
          <a:bodyPr/>
          <a:lstStyle/>
          <a:p>
            <a:fld id="{5C53BCEE-5E26-41B6-A0E6-336F9AB8715D}" type="slidenum">
              <a:rPr lang="en-US" smtClean="0"/>
              <a:t>11</a:t>
            </a:fld>
            <a:endParaRPr lang="en-US"/>
          </a:p>
        </p:txBody>
      </p:sp>
    </p:spTree>
    <p:extLst>
      <p:ext uri="{BB962C8B-B14F-4D97-AF65-F5344CB8AC3E}">
        <p14:creationId xmlns:p14="http://schemas.microsoft.com/office/powerpoint/2010/main" val="224409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a:t>
            </a:r>
          </a:p>
        </p:txBody>
      </p:sp>
      <p:sp>
        <p:nvSpPr>
          <p:cNvPr id="4" name="Slide Number Placeholder 3"/>
          <p:cNvSpPr>
            <a:spLocks noGrp="1"/>
          </p:cNvSpPr>
          <p:nvPr>
            <p:ph type="sldNum" sz="quarter" idx="5"/>
          </p:nvPr>
        </p:nvSpPr>
        <p:spPr/>
        <p:txBody>
          <a:bodyPr/>
          <a:lstStyle/>
          <a:p>
            <a:fld id="{5C53BCEE-5E26-41B6-A0E6-336F9AB8715D}" type="slidenum">
              <a:rPr lang="en-US" smtClean="0"/>
              <a:t>12</a:t>
            </a:fld>
            <a:endParaRPr lang="en-US"/>
          </a:p>
        </p:txBody>
      </p:sp>
    </p:spTree>
    <p:extLst>
      <p:ext uri="{BB962C8B-B14F-4D97-AF65-F5344CB8AC3E}">
        <p14:creationId xmlns:p14="http://schemas.microsoft.com/office/powerpoint/2010/main" val="377363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endParaRPr lang="en-US" dirty="0"/>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13</a:t>
            </a:fld>
            <a:endParaRPr lang="en-US"/>
          </a:p>
        </p:txBody>
      </p:sp>
    </p:spTree>
    <p:extLst>
      <p:ext uri="{BB962C8B-B14F-4D97-AF65-F5344CB8AC3E}">
        <p14:creationId xmlns:p14="http://schemas.microsoft.com/office/powerpoint/2010/main" val="339033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Chrysanthemum’s parents were very happy the day Chrysanthemum became their daughter.  Chrysanthemum’s parents gave Chrysanthemum her name because of a beautiful flower. </a:t>
            </a:r>
          </a:p>
        </p:txBody>
      </p:sp>
      <p:sp>
        <p:nvSpPr>
          <p:cNvPr id="4" name="Slide Number Placeholder 3"/>
          <p:cNvSpPr>
            <a:spLocks noGrp="1"/>
          </p:cNvSpPr>
          <p:nvPr>
            <p:ph type="sldNum" sz="quarter" idx="5"/>
          </p:nvPr>
        </p:nvSpPr>
        <p:spPr/>
        <p:txBody>
          <a:bodyPr/>
          <a:lstStyle/>
          <a:p>
            <a:fld id="{5C53BCEE-5E26-41B6-A0E6-336F9AB8715D}" type="slidenum">
              <a:rPr lang="en-US" smtClean="0"/>
              <a:t>2</a:t>
            </a:fld>
            <a:endParaRPr lang="en-US"/>
          </a:p>
        </p:txBody>
      </p:sp>
    </p:spTree>
    <p:extLst>
      <p:ext uri="{BB962C8B-B14F-4D97-AF65-F5344CB8AC3E}">
        <p14:creationId xmlns:p14="http://schemas.microsoft.com/office/powerpoint/2010/main" val="378399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Chrysanthemum loved her name.</a:t>
            </a:r>
          </a:p>
          <a:p>
            <a:r>
              <a:rPr lang="en-US" dirty="0"/>
              <a:t>Chrysanthemum loved the way her name looked on everything.  Her name looked great on a letter and on a birthday cake.</a:t>
            </a:r>
          </a:p>
        </p:txBody>
      </p:sp>
      <p:sp>
        <p:nvSpPr>
          <p:cNvPr id="4" name="Slide Number Placeholder 3"/>
          <p:cNvSpPr>
            <a:spLocks noGrp="1"/>
          </p:cNvSpPr>
          <p:nvPr>
            <p:ph type="sldNum" sz="quarter" idx="5"/>
          </p:nvPr>
        </p:nvSpPr>
        <p:spPr/>
        <p:txBody>
          <a:bodyPr/>
          <a:lstStyle/>
          <a:p>
            <a:fld id="{5C53BCEE-5E26-41B6-A0E6-336F9AB8715D}" type="slidenum">
              <a:rPr lang="en-US" smtClean="0"/>
              <a:t>3</a:t>
            </a:fld>
            <a:endParaRPr lang="en-US"/>
          </a:p>
        </p:txBody>
      </p:sp>
    </p:spTree>
    <p:extLst>
      <p:ext uri="{BB962C8B-B14F-4D97-AF65-F5344CB8AC3E}">
        <p14:creationId xmlns:p14="http://schemas.microsoft.com/office/powerpoint/2010/main" val="316437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Chrysanthemum began school.  The children at school laughed at Chrysanthemum about her name.  The children said Chrysanthemum’s name was too long. </a:t>
            </a:r>
          </a:p>
        </p:txBody>
      </p:sp>
      <p:sp>
        <p:nvSpPr>
          <p:cNvPr id="4" name="Slide Number Placeholder 3"/>
          <p:cNvSpPr>
            <a:spLocks noGrp="1"/>
          </p:cNvSpPr>
          <p:nvPr>
            <p:ph type="sldNum" sz="quarter" idx="5"/>
          </p:nvPr>
        </p:nvSpPr>
        <p:spPr/>
        <p:txBody>
          <a:bodyPr/>
          <a:lstStyle/>
          <a:p>
            <a:fld id="{5C53BCEE-5E26-41B6-A0E6-336F9AB8715D}" type="slidenum">
              <a:rPr lang="en-US" smtClean="0"/>
              <a:t>4</a:t>
            </a:fld>
            <a:endParaRPr lang="en-US"/>
          </a:p>
        </p:txBody>
      </p:sp>
    </p:spTree>
    <p:extLst>
      <p:ext uri="{BB962C8B-B14F-4D97-AF65-F5344CB8AC3E}">
        <p14:creationId xmlns:p14="http://schemas.microsoft.com/office/powerpoint/2010/main" val="205071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Chrysanthemum was sad the entire day.  She cried. </a:t>
            </a:r>
          </a:p>
        </p:txBody>
      </p:sp>
      <p:sp>
        <p:nvSpPr>
          <p:cNvPr id="4" name="Slide Number Placeholder 3"/>
          <p:cNvSpPr>
            <a:spLocks noGrp="1"/>
          </p:cNvSpPr>
          <p:nvPr>
            <p:ph type="sldNum" sz="quarter" idx="5"/>
          </p:nvPr>
        </p:nvSpPr>
        <p:spPr/>
        <p:txBody>
          <a:bodyPr/>
          <a:lstStyle/>
          <a:p>
            <a:fld id="{5C53BCEE-5E26-41B6-A0E6-336F9AB8715D}" type="slidenum">
              <a:rPr lang="en-US" smtClean="0"/>
              <a:t>5</a:t>
            </a:fld>
            <a:endParaRPr lang="en-US"/>
          </a:p>
        </p:txBody>
      </p:sp>
    </p:spTree>
    <p:extLst>
      <p:ext uri="{BB962C8B-B14F-4D97-AF65-F5344CB8AC3E}">
        <p14:creationId xmlns:p14="http://schemas.microsoft.com/office/powerpoint/2010/main" val="406110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Chrysanthemum went home to her family.</a:t>
            </a:r>
          </a:p>
          <a:p>
            <a:r>
              <a:rPr lang="en-US" dirty="0"/>
              <a:t>Her mother and father gave her a big hug. That made her feel better. </a:t>
            </a:r>
          </a:p>
        </p:txBody>
      </p:sp>
      <p:sp>
        <p:nvSpPr>
          <p:cNvPr id="4" name="Slide Number Placeholder 3"/>
          <p:cNvSpPr>
            <a:spLocks noGrp="1"/>
          </p:cNvSpPr>
          <p:nvPr>
            <p:ph type="sldNum" sz="quarter" idx="5"/>
          </p:nvPr>
        </p:nvSpPr>
        <p:spPr/>
        <p:txBody>
          <a:bodyPr/>
          <a:lstStyle/>
          <a:p>
            <a:fld id="{5C53BCEE-5E26-41B6-A0E6-336F9AB8715D}" type="slidenum">
              <a:rPr lang="en-US" smtClean="0"/>
              <a:t>6</a:t>
            </a:fld>
            <a:endParaRPr lang="en-US"/>
          </a:p>
        </p:txBody>
      </p:sp>
    </p:spTree>
    <p:extLst>
      <p:ext uri="{BB962C8B-B14F-4D97-AF65-F5344CB8AC3E}">
        <p14:creationId xmlns:p14="http://schemas.microsoft.com/office/powerpoint/2010/main" val="66933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Chrysanthemum went to school the next day.  The children were not nice.  Chrysanthemum was still sad and walked away to be alone. </a:t>
            </a:r>
          </a:p>
        </p:txBody>
      </p:sp>
      <p:sp>
        <p:nvSpPr>
          <p:cNvPr id="4" name="Slide Number Placeholder 3"/>
          <p:cNvSpPr>
            <a:spLocks noGrp="1"/>
          </p:cNvSpPr>
          <p:nvPr>
            <p:ph type="sldNum" sz="quarter" idx="5"/>
          </p:nvPr>
        </p:nvSpPr>
        <p:spPr/>
        <p:txBody>
          <a:bodyPr/>
          <a:lstStyle/>
          <a:p>
            <a:fld id="{5C53BCEE-5E26-41B6-A0E6-336F9AB8715D}" type="slidenum">
              <a:rPr lang="en-US" smtClean="0"/>
              <a:t>7</a:t>
            </a:fld>
            <a:endParaRPr lang="en-US"/>
          </a:p>
        </p:txBody>
      </p:sp>
    </p:spTree>
    <p:extLst>
      <p:ext uri="{BB962C8B-B14F-4D97-AF65-F5344CB8AC3E}">
        <p14:creationId xmlns:p14="http://schemas.microsoft.com/office/powerpoint/2010/main" val="325433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Chrysanthemum went home. </a:t>
            </a:r>
          </a:p>
          <a:p>
            <a:r>
              <a:rPr lang="en-US" dirty="0"/>
              <a:t>Chrysanthemum’s mother told her the other children were jealous. </a:t>
            </a:r>
          </a:p>
          <a:p>
            <a:r>
              <a:rPr lang="en-US" dirty="0"/>
              <a:t>Chrysanthemum’s father told her that her name was beautiful.  Mother and father gave her another big hug. </a:t>
            </a:r>
          </a:p>
        </p:txBody>
      </p:sp>
      <p:sp>
        <p:nvSpPr>
          <p:cNvPr id="4" name="Slide Number Placeholder 3"/>
          <p:cNvSpPr>
            <a:spLocks noGrp="1"/>
          </p:cNvSpPr>
          <p:nvPr>
            <p:ph type="sldNum" sz="quarter" idx="5"/>
          </p:nvPr>
        </p:nvSpPr>
        <p:spPr/>
        <p:txBody>
          <a:bodyPr/>
          <a:lstStyle/>
          <a:p>
            <a:fld id="{5C53BCEE-5E26-41B6-A0E6-336F9AB8715D}" type="slidenum">
              <a:rPr lang="en-US" smtClean="0"/>
              <a:t>8</a:t>
            </a:fld>
            <a:endParaRPr lang="en-US"/>
          </a:p>
        </p:txBody>
      </p:sp>
    </p:spTree>
    <p:extLst>
      <p:ext uri="{BB962C8B-B14F-4D97-AF65-F5344CB8AC3E}">
        <p14:creationId xmlns:p14="http://schemas.microsoft.com/office/powerpoint/2010/main" val="1997573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Chrysanthemum returned to school.  The children at school still laughed at Chrysanthemum. </a:t>
            </a:r>
          </a:p>
        </p:txBody>
      </p:sp>
      <p:sp>
        <p:nvSpPr>
          <p:cNvPr id="4" name="Slide Number Placeholder 3"/>
          <p:cNvSpPr>
            <a:spLocks noGrp="1"/>
          </p:cNvSpPr>
          <p:nvPr>
            <p:ph type="sldNum" sz="quarter" idx="5"/>
          </p:nvPr>
        </p:nvSpPr>
        <p:spPr/>
        <p:txBody>
          <a:bodyPr/>
          <a:lstStyle/>
          <a:p>
            <a:fld id="{5C53BCEE-5E26-41B6-A0E6-336F9AB8715D}" type="slidenum">
              <a:rPr lang="en-US" smtClean="0"/>
              <a:t>9</a:t>
            </a:fld>
            <a:endParaRPr lang="en-US"/>
          </a:p>
        </p:txBody>
      </p:sp>
    </p:spTree>
    <p:extLst>
      <p:ext uri="{BB962C8B-B14F-4D97-AF65-F5344CB8AC3E}">
        <p14:creationId xmlns:p14="http://schemas.microsoft.com/office/powerpoint/2010/main" val="51982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059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452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192145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1939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25454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1013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CC323-736A-4D9E-BC95-21BF83DB3A0F}"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23915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CC323-736A-4D9E-BC95-21BF83DB3A0F}"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799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CC323-736A-4D9E-BC95-21BF83DB3A0F}"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5699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54286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0110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CC323-736A-4D9E-BC95-21BF83DB3A0F}"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7BD6-1368-46F3-9B38-52229EB4B6D4}" type="slidenum">
              <a:rPr lang="en-US" smtClean="0"/>
              <a:t>‹#›</a:t>
            </a:fld>
            <a:endParaRPr lang="en-US"/>
          </a:p>
        </p:txBody>
      </p:sp>
    </p:spTree>
    <p:extLst>
      <p:ext uri="{BB962C8B-B14F-4D97-AF65-F5344CB8AC3E}">
        <p14:creationId xmlns:p14="http://schemas.microsoft.com/office/powerpoint/2010/main" val="1316870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10.wdp"/><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11.wdp"/><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5.m4a"/><Relationship Id="rId1" Type="http://schemas.microsoft.com/office/2007/relationships/media" Target="../media/media5.m4a"/><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notesSlide" Target="../notesSlides/notesSlide5.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7.wdp"/><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8.wdp"/><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9.wdp"/><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EB78987-58D4-4DD8-9200-533A63F8D3D6}"/>
              </a:ext>
            </a:extLst>
          </p:cNvPr>
          <p:cNvSpPr txBox="1"/>
          <p:nvPr/>
        </p:nvSpPr>
        <p:spPr>
          <a:xfrm>
            <a:off x="1057834" y="6061433"/>
            <a:ext cx="10632141" cy="461665"/>
          </a:xfrm>
          <a:prstGeom prst="rect">
            <a:avLst/>
          </a:prstGeom>
          <a:noFill/>
        </p:spPr>
        <p:txBody>
          <a:bodyPr wrap="square">
            <a:spAutoFit/>
          </a:bodyPr>
          <a:lstStyle/>
          <a:p>
            <a:r>
              <a:rPr lang="en-US" sz="2400" b="1" dirty="0">
                <a:solidFill>
                  <a:srgbClr val="FFFF00"/>
                </a:solidFill>
              </a:rPr>
              <a:t>Adapted from the original text, </a:t>
            </a:r>
            <a:r>
              <a:rPr lang="en-US" sz="2400" b="1" i="1" dirty="0">
                <a:solidFill>
                  <a:srgbClr val="FFFF00"/>
                </a:solidFill>
              </a:rPr>
              <a:t>Chrysanthemum</a:t>
            </a:r>
            <a:r>
              <a:rPr lang="en-US" sz="2400" b="1" dirty="0">
                <a:solidFill>
                  <a:srgbClr val="FFFF00"/>
                </a:solidFill>
              </a:rPr>
              <a:t>, written by Kevin </a:t>
            </a:r>
            <a:r>
              <a:rPr lang="en-US" sz="2400" b="1" dirty="0" err="1">
                <a:solidFill>
                  <a:srgbClr val="FFFF00"/>
                </a:solidFill>
              </a:rPr>
              <a:t>Henkes</a:t>
            </a:r>
            <a:r>
              <a:rPr lang="en-US" sz="2400" b="1" dirty="0">
                <a:solidFill>
                  <a:srgbClr val="FFFF00"/>
                </a:solidFill>
              </a:rPr>
              <a:t>. </a:t>
            </a:r>
          </a:p>
        </p:txBody>
      </p:sp>
      <p:pic>
        <p:nvPicPr>
          <p:cNvPr id="6" name="Picture 5" descr="This book is adapted from the original text, Chrysanthemum, written by Kevin Henkes. &#10;">
            <a:extLst>
              <a:ext uri="{FF2B5EF4-FFF2-40B4-BE49-F238E27FC236}">
                <a16:creationId xmlns:a16="http://schemas.microsoft.com/office/drawing/2014/main" id="{D77B2CF9-2753-42FF-8A51-EA1F4F3993AF}"/>
              </a:ext>
            </a:extLst>
          </p:cNvPr>
          <p:cNvPicPr>
            <a:picLocks noChangeAspect="1"/>
          </p:cNvPicPr>
          <p:nvPr/>
        </p:nvPicPr>
        <p:blipFill>
          <a:blip r:embed="rId5"/>
          <a:stretch>
            <a:fillRect/>
          </a:stretch>
        </p:blipFill>
        <p:spPr>
          <a:xfrm>
            <a:off x="3982630" y="783137"/>
            <a:ext cx="3947773" cy="4853439"/>
          </a:xfrm>
          <a:prstGeom prst="rect">
            <a:avLst/>
          </a:prstGeom>
          <a:ln w="127000">
            <a:solidFill>
              <a:srgbClr val="FFFF00"/>
            </a:solidFill>
          </a:ln>
        </p:spPr>
      </p:pic>
      <p:pic>
        <p:nvPicPr>
          <p:cNvPr id="2" name="Recorded Sound" descr="This book is adapted from the original text, Chrysanthemum, written by Kevin Henkes. &#10;">
            <a:hlinkClick r:id="" action="ppaction://media"/>
            <a:extLst>
              <a:ext uri="{FF2B5EF4-FFF2-40B4-BE49-F238E27FC236}">
                <a16:creationId xmlns:a16="http://schemas.microsoft.com/office/drawing/2014/main" id="{10C676B0-B230-453C-8420-42D193DCDE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88912" y="6347011"/>
            <a:ext cx="250053" cy="250053"/>
          </a:xfrm>
          <a:prstGeom prst="rect">
            <a:avLst/>
          </a:prstGeom>
        </p:spPr>
      </p:pic>
    </p:spTree>
    <p:extLst>
      <p:ext uri="{BB962C8B-B14F-4D97-AF65-F5344CB8AC3E}">
        <p14:creationId xmlns:p14="http://schemas.microsoft.com/office/powerpoint/2010/main" val="15264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51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ysanthemum had music class with Ms. Twinkle.  Ms. Twinkle told the other children that Chrysanthemum’s name was a flower.  The children felt sad for laughing at Chrysanthemum. &#10;">
            <a:extLst>
              <a:ext uri="{FF2B5EF4-FFF2-40B4-BE49-F238E27FC236}">
                <a16:creationId xmlns:a16="http://schemas.microsoft.com/office/drawing/2014/main" id="{D3F35573-7B87-4112-A83A-2E123B7B01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536" b="99020" l="9561" r="89406">
                        <a14:foregroundMark x1="37468" y1="6536" x2="33075" y2="12418"/>
                        <a14:foregroundMark x1="34367" y1="18301" x2="37209" y2="26797"/>
                        <a14:foregroundMark x1="37209" y1="26797" x2="37209" y2="27124"/>
                        <a14:foregroundMark x1="31197" y1="84018" x2="31783" y2="83007"/>
                        <a14:foregroundMark x1="24345" y1="95834" x2="30976" y2="84399"/>
                        <a14:foregroundMark x1="23256" y1="97712" x2="23830" y2="96721"/>
                        <a14:foregroundMark x1="31783" y1="83007" x2="31783" y2="83007"/>
                        <a14:foregroundMark x1="56331" y1="99020" x2="49871" y2="94118"/>
                        <a14:foregroundMark x1="46526" y1="89220" x2="44961" y2="86928"/>
                        <a14:foregroundMark x1="49871" y1="94118" x2="47444" y2="90564"/>
                        <a14:foregroundMark x1="45966" y1="81210" x2="45995" y2="81046"/>
                        <a14:foregroundMark x1="44961" y1="86928" x2="45954" y2="81277"/>
                        <a14:backgroundMark x1="62274" y1="69608" x2="75194" y2="98366"/>
                        <a14:backgroundMark x1="49871" y1="78758" x2="53230" y2="86601"/>
                        <a14:backgroundMark x1="53230" y1="86601" x2="59173" y2="91176"/>
                        <a14:backgroundMark x1="59173" y1="91176" x2="74677" y2="96078"/>
                        <a14:backgroundMark x1="49096" y1="85621" x2="55814" y2="89869"/>
                        <a14:backgroundMark x1="55814" y1="89869" x2="58915" y2="89869"/>
                        <a14:backgroundMark x1="38243" y1="81699" x2="34367" y2="96732"/>
                        <a14:backgroundMark x1="28941" y1="79739" x2="18088" y2="80719"/>
                        <a14:backgroundMark x1="18088" y1="80719" x2="17829" y2="90196"/>
                        <a14:backgroundMark x1="17829" y1="90196" x2="20413" y2="98366"/>
                        <a14:backgroundMark x1="20413" y1="98366" x2="14729" y2="94771"/>
                        <a14:backgroundMark x1="24031" y1="48693" x2="6460" y2="47386"/>
                        <a14:backgroundMark x1="19638" y1="23203" x2="12920" y2="31699"/>
                        <a14:backgroundMark x1="43411" y1="23856" x2="42636" y2="30065"/>
                        <a14:backgroundMark x1="48579" y1="14052" x2="57364" y2="21569"/>
                        <a14:backgroundMark x1="50646" y1="43137" x2="59432" y2="50980"/>
                        <a14:backgroundMark x1="59432" y1="50980" x2="71835" y2="57190"/>
                        <a14:backgroundMark x1="47804" y1="36275" x2="47804" y2="36275"/>
                        <a14:backgroundMark x1="32300" y1="79085" x2="32300" y2="79085"/>
                        <a14:backgroundMark x1="24031" y1="42484" x2="24031" y2="42484"/>
                        <a14:backgroundMark x1="24031" y1="42484" x2="22997" y2="42484"/>
                      </a14:backgroundRemoval>
                    </a14:imgEffect>
                  </a14:imgLayer>
                </a14:imgProps>
              </a:ext>
            </a:extLst>
          </a:blip>
          <a:stretch>
            <a:fillRect/>
          </a:stretch>
        </p:blipFill>
        <p:spPr>
          <a:xfrm>
            <a:off x="3411598" y="406965"/>
            <a:ext cx="7187247" cy="5682939"/>
          </a:xfrm>
          <a:prstGeom prst="rect">
            <a:avLst/>
          </a:prstGeom>
        </p:spPr>
      </p:pic>
      <p:pic>
        <p:nvPicPr>
          <p:cNvPr id="2" name="Recorded Sound" descr="Chrysanthemum had music class with Ms. Twinkle.  Ms. Twinkle told the other children that Chrysanthemum’s name was a flower.  The children felt sad for laughing at Chrysanthemum. &#10;">
            <a:hlinkClick r:id="" action="ppaction://media"/>
            <a:extLst>
              <a:ext uri="{FF2B5EF4-FFF2-40B4-BE49-F238E27FC236}">
                <a16:creationId xmlns:a16="http://schemas.microsoft.com/office/drawing/2014/main" id="{FBE20A0D-825F-4300-BEB8-42C525FBD5C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56136" y="6089904"/>
            <a:ext cx="204216" cy="204216"/>
          </a:xfrm>
          <a:prstGeom prst="rect">
            <a:avLst/>
          </a:prstGeom>
        </p:spPr>
      </p:pic>
    </p:spTree>
    <p:extLst>
      <p:ext uri="{BB962C8B-B14F-4D97-AF65-F5344CB8AC3E}">
        <p14:creationId xmlns:p14="http://schemas.microsoft.com/office/powerpoint/2010/main" val="378696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26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ysanthemum loved her name again.  Chrysanthemum was so happy that she danced all the way home!&#10;">
            <a:extLst>
              <a:ext uri="{FF2B5EF4-FFF2-40B4-BE49-F238E27FC236}">
                <a16:creationId xmlns:a16="http://schemas.microsoft.com/office/drawing/2014/main" id="{AE9FC15E-225B-4EFF-A477-8A4633CDFB9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9815" y1="66109" x2="45833" y2="70293"/>
                        <a14:foregroundMark x1="45833" y1="70293" x2="45833" y2="70293"/>
                        <a14:foregroundMark x1="63194" y1="54393" x2="51852" y2="55021"/>
                        <a14:foregroundMark x1="29861" y1="64644" x2="41435" y2="61506"/>
                        <a14:foregroundMark x1="41435" y1="61506" x2="46991" y2="57741"/>
                        <a14:backgroundMark x1="27778" y1="56067" x2="30556" y2="59623"/>
                      </a14:backgroundRemoval>
                    </a14:imgEffect>
                  </a14:imgLayer>
                </a14:imgProps>
              </a:ext>
            </a:extLst>
          </a:blip>
          <a:stretch>
            <a:fillRect/>
          </a:stretch>
        </p:blipFill>
        <p:spPr>
          <a:xfrm>
            <a:off x="-189412" y="0"/>
            <a:ext cx="6585857" cy="7287129"/>
          </a:xfrm>
          <a:prstGeom prst="rect">
            <a:avLst/>
          </a:prstGeom>
        </p:spPr>
      </p:pic>
      <p:pic>
        <p:nvPicPr>
          <p:cNvPr id="2" name="Recorded Sound" descr="Chrysanthemum loved her name again.  Chrysanthemum was so happy that she danced all the way home!&#10;">
            <a:hlinkClick r:id="" action="ppaction://media"/>
            <a:extLst>
              <a:ext uri="{FF2B5EF4-FFF2-40B4-BE49-F238E27FC236}">
                <a16:creationId xmlns:a16="http://schemas.microsoft.com/office/drawing/2014/main" id="{71AAD245-FD41-484B-A0FF-657EB7A63CF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98808" y="6217920"/>
            <a:ext cx="277368" cy="277368"/>
          </a:xfrm>
          <a:prstGeom prst="rect">
            <a:avLst/>
          </a:prstGeom>
        </p:spPr>
      </p:pic>
    </p:spTree>
    <p:extLst>
      <p:ext uri="{BB962C8B-B14F-4D97-AF65-F5344CB8AC3E}">
        <p14:creationId xmlns:p14="http://schemas.microsoft.com/office/powerpoint/2010/main" val="98271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81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5" presetClass="path" presetSubtype="0" accel="50000" decel="50000" fill="hold" nodeType="clickEffect">
                                  <p:stCondLst>
                                    <p:cond delay="0"/>
                                  </p:stCondLst>
                                  <p:childTnLst>
                                    <p:animMotion origin="layout" path="M 2.70833E-6 0 L 0.03854 0 C 0.05651 0 0.07682 -0.01389 0.09505 -0.01597 C 0.10859 -0.01597 0.13333 -0.00301 0.14479 -0.00301 C 0.16041 -0.00301 0.1763 -0.00694 0.20586 -0.00694 L 0.22617 -0.16204 L 0.24883 0.025 L 0.27591 0 L 0.29857 -0.00694 L 0.35273 -0.00093 C 0.37786 -0.00394 0.39817 -0.0169 0.42291 -0.02199 C 0.43203 -0.02292 0.45234 -0.02407 0.46588 -0.02199 C 0.47942 -0.01991 0.49088 -0.00602 0.49531 -0.00509 C 0.50208 -0.00093 0.51797 -0.00509 0.52682 -0.00301 L 0.54062 0 L 0.56549 0 " pathEditMode="relative" rAng="0" ptsTypes="AAAAAAAAAAAAAAAA">
                                      <p:cBhvr>
                                        <p:cTn id="10" dur="5000" fill="hold"/>
                                        <p:tgtEl>
                                          <p:spTgt spid="3"/>
                                        </p:tgtEl>
                                        <p:attrNameLst>
                                          <p:attrName>ppt_x</p:attrName>
                                          <p:attrName>ppt_y</p:attrName>
                                        </p:attrNameLst>
                                      </p:cBhvr>
                                      <p:rCtr x="28268" y="-685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end">
            <a:extLst>
              <a:ext uri="{FF2B5EF4-FFF2-40B4-BE49-F238E27FC236}">
                <a16:creationId xmlns:a16="http://schemas.microsoft.com/office/drawing/2014/main" id="{F142FC7F-B91A-4BED-BB41-FC3C0A39409D}"/>
              </a:ext>
            </a:extLst>
          </p:cNvPr>
          <p:cNvPicPr>
            <a:picLocks noChangeAspect="1"/>
          </p:cNvPicPr>
          <p:nvPr/>
        </p:nvPicPr>
        <p:blipFill rotWithShape="1">
          <a:blip r:embed="rId5"/>
          <a:srcRect l="22453" t="11453" r="22897" b="14372"/>
          <a:stretch/>
        </p:blipFill>
        <p:spPr>
          <a:xfrm>
            <a:off x="4494507" y="1689315"/>
            <a:ext cx="3177153" cy="3347634"/>
          </a:xfrm>
          <a:prstGeom prst="rect">
            <a:avLst/>
          </a:prstGeom>
          <a:ln w="130175">
            <a:solidFill>
              <a:srgbClr val="FFFF00"/>
            </a:solidFill>
          </a:ln>
        </p:spPr>
      </p:pic>
      <p:pic>
        <p:nvPicPr>
          <p:cNvPr id="2" name="Recorded Sound" descr="The end">
            <a:hlinkClick r:id="" action="ppaction://media"/>
            <a:extLst>
              <a:ext uri="{FF2B5EF4-FFF2-40B4-BE49-F238E27FC236}">
                <a16:creationId xmlns:a16="http://schemas.microsoft.com/office/drawing/2014/main" id="{AC7EBF90-DDC9-46FA-B2B6-7706DA652E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21440" y="6248400"/>
            <a:ext cx="609600" cy="609600"/>
          </a:xfrm>
          <a:prstGeom prst="rect">
            <a:avLst/>
          </a:prstGeom>
        </p:spPr>
      </p:pic>
    </p:spTree>
    <p:extLst>
      <p:ext uri="{BB962C8B-B14F-4D97-AF65-F5344CB8AC3E}">
        <p14:creationId xmlns:p14="http://schemas.microsoft.com/office/powerpoint/2010/main" val="27576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 presetClass="mediacall" presetSubtype="0" fill="hold" nodeType="withEffect">
                                  <p:stCondLst>
                                    <p:cond delay="0"/>
                                  </p:stCondLst>
                                  <p:childTnLst>
                                    <p:cmd type="call" cmd="playFrom(0.0)">
                                      <p:cBhvr>
                                        <p:cTn id="12" dur="27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10;">
            <a:extLst>
              <a:ext uri="{FF2B5EF4-FFF2-40B4-BE49-F238E27FC236}">
                <a16:creationId xmlns:a16="http://schemas.microsoft.com/office/drawing/2014/main" id="{DA928C1A-AE49-41A1-84D0-7B6C21DD039C}"/>
              </a:ext>
            </a:extLst>
          </p:cNvPr>
          <p:cNvSpPr txBox="1"/>
          <p:nvPr/>
        </p:nvSpPr>
        <p:spPr>
          <a:xfrm>
            <a:off x="824478" y="1019175"/>
            <a:ext cx="10195947" cy="378565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13366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rysanthemum’s parents were very happy the day Chrysanthemum became their daughter.  Chrysanthemum’s parents gave Chrysanthemum her name because of a beautiful flower. &#10;">
            <a:extLst>
              <a:ext uri="{FF2B5EF4-FFF2-40B4-BE49-F238E27FC236}">
                <a16:creationId xmlns:a16="http://schemas.microsoft.com/office/drawing/2014/main" id="{F17582E6-816F-48A8-8A62-C32649402C2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184" b="69253" l="42353" r="95765">
                        <a14:foregroundMark x1="42588" y1="64943" x2="46118" y2="62931"/>
                        <a14:foregroundMark x1="46118" y1="62931" x2="47529" y2="62931"/>
                        <a14:foregroundMark x1="46118" y1="69253" x2="46118" y2="69253"/>
                        <a14:foregroundMark x1="77412" y1="61207" x2="69647" y2="60920"/>
                        <a14:foregroundMark x1="69647" y1="60920" x2="67765" y2="56609"/>
                        <a14:foregroundMark x1="95765" y1="40517" x2="92235" y2="45115"/>
                        <a14:foregroundMark x1="92235" y1="45115" x2="91294" y2="46839"/>
                        <a14:backgroundMark x1="68471" y1="41092" x2="74588" y2="19828"/>
                        <a14:backgroundMark x1="70373" y1="62339" x2="70118" y2="62356"/>
                        <a14:backgroundMark x1="87529" y1="61207" x2="77742" y2="61853"/>
                        <a14:backgroundMark x1="69825" y1="62666" x2="66588" y2="66092"/>
                        <a14:backgroundMark x1="66588" y1="66092" x2="70353" y2="68966"/>
                        <a14:backgroundMark x1="70353" y1="68966" x2="84235" y2="71552"/>
                        <a14:backgroundMark x1="84235" y1="71552" x2="87059" y2="67241"/>
                        <a14:backgroundMark x1="87059" y1="67241" x2="87294" y2="61782"/>
                        <a14:backgroundMark x1="91529" y1="42816" x2="96471" y2="31322"/>
                        <a14:backgroundMark x1="96471" y1="31322" x2="96941" y2="26437"/>
                        <a14:backgroundMark x1="93882" y1="50287" x2="98118" y2="43678"/>
                        <a14:backgroundMark x1="94118" y1="50287" x2="94353" y2="61207"/>
                      </a14:backgroundRemoval>
                    </a14:imgEffect>
                  </a14:imgLayer>
                </a14:imgProps>
              </a:ext>
            </a:extLst>
          </a:blip>
          <a:srcRect l="38588" b="26289"/>
          <a:stretch/>
        </p:blipFill>
        <p:spPr>
          <a:xfrm>
            <a:off x="1605719" y="-619209"/>
            <a:ext cx="7907083" cy="6725357"/>
          </a:xfrm>
          <a:prstGeom prst="rect">
            <a:avLst/>
          </a:prstGeom>
        </p:spPr>
      </p:pic>
      <p:pic>
        <p:nvPicPr>
          <p:cNvPr id="3" name="Recorded Sound" descr="Chrysanthemum’s parents were very happy the day Chrysanthemum became their daughter.  Chrysanthemum’s parents gave Chrysanthemum her name because of a beautiful flower. &#10;">
            <a:hlinkClick r:id="" action="ppaction://media"/>
            <a:extLst>
              <a:ext uri="{FF2B5EF4-FFF2-40B4-BE49-F238E27FC236}">
                <a16:creationId xmlns:a16="http://schemas.microsoft.com/office/drawing/2014/main" id="{78BE262D-24E1-4B34-94F8-7729210FCEB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887200" y="6106148"/>
            <a:ext cx="179294" cy="179294"/>
          </a:xfrm>
          <a:prstGeom prst="rect">
            <a:avLst/>
          </a:prstGeom>
        </p:spPr>
      </p:pic>
    </p:spTree>
    <p:extLst>
      <p:ext uri="{BB962C8B-B14F-4D97-AF65-F5344CB8AC3E}">
        <p14:creationId xmlns:p14="http://schemas.microsoft.com/office/powerpoint/2010/main" val="23662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05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Chrysanthemum written on cake">
            <a:extLst>
              <a:ext uri="{FF2B5EF4-FFF2-40B4-BE49-F238E27FC236}">
                <a16:creationId xmlns:a16="http://schemas.microsoft.com/office/drawing/2014/main" id="{2341BD55-3C35-4D04-8E80-6A61961BA366}"/>
              </a:ext>
            </a:extLst>
          </p:cNvPr>
          <p:cNvSpPr txBox="1"/>
          <p:nvPr/>
        </p:nvSpPr>
        <p:spPr>
          <a:xfrm>
            <a:off x="3793752" y="2509164"/>
            <a:ext cx="3592412" cy="523220"/>
          </a:xfrm>
          <a:prstGeom prst="rect">
            <a:avLst/>
          </a:prstGeom>
          <a:solidFill>
            <a:schemeClr val="tx1">
              <a:alpha val="0"/>
            </a:schemeClr>
          </a:solidFill>
        </p:spPr>
        <p:txBody>
          <a:bodyPr wrap="square" rtlCol="0">
            <a:spAutoFit/>
          </a:bodyPr>
          <a:lstStyle/>
          <a:p>
            <a:r>
              <a:rPr lang="en-US" sz="2800" dirty="0">
                <a:solidFill>
                  <a:schemeClr val="bg1"/>
                </a:solidFill>
                <a:latin typeface="Segoe Script" panose="030B0504020000000003" pitchFamily="66" charset="0"/>
              </a:rPr>
              <a:t>Chrysanthemum</a:t>
            </a:r>
          </a:p>
        </p:txBody>
      </p:sp>
      <p:pic>
        <p:nvPicPr>
          <p:cNvPr id="3" name="Recorded Sound" descr="Chrysanthemum loved her name.&#10;Chrysanthemum loved the way her name looked on everything.  Her name looked great on a letter and on a birthday cake.&#10;">
            <a:hlinkClick r:id="" action="ppaction://media"/>
            <a:extLst>
              <a:ext uri="{FF2B5EF4-FFF2-40B4-BE49-F238E27FC236}">
                <a16:creationId xmlns:a16="http://schemas.microsoft.com/office/drawing/2014/main" id="{27B721D2-BD10-4CF4-9050-5427E98B13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15886" y="6309359"/>
            <a:ext cx="279013" cy="279013"/>
          </a:xfrm>
          <a:prstGeom prst="rect">
            <a:avLst/>
          </a:prstGeom>
        </p:spPr>
      </p:pic>
      <p:pic>
        <p:nvPicPr>
          <p:cNvPr id="5" name="Picture 4" descr="birthday cake&#10;Audio: Chrysanthemum loved her name.&#10;Chrysanthemum loved the way her name looked on everything.  Her name looked great on a letter and on a birthday cake.">
            <a:extLst>
              <a:ext uri="{FF2B5EF4-FFF2-40B4-BE49-F238E27FC236}">
                <a16:creationId xmlns:a16="http://schemas.microsoft.com/office/drawing/2014/main" id="{71CD2B6B-64B8-4349-AD12-9CE2B5CE820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24" b="91071" l="9699" r="89967">
                        <a14:foregroundMark x1="27090" y1="78571" x2="32107" y2="90476"/>
                        <a14:foregroundMark x1="32107" y1="90476" x2="48495" y2="91071"/>
                        <a14:foregroundMark x1="48495" y1="91071" x2="54849" y2="90476"/>
                        <a14:backgroundMark x1="65886" y1="10119" x2="99666" y2="69048"/>
                        <a14:backgroundMark x1="62876" y1="46429" x2="80936" y2="20238"/>
                        <a14:backgroundMark x1="55518" y1="44643" x2="53846" y2="8333"/>
                        <a14:backgroundMark x1="41137" y1="47024" x2="33779" y2="2976"/>
                        <a14:backgroundMark x1="41472" y1="39881" x2="669" y2="42262"/>
                      </a14:backgroundRemoval>
                    </a14:imgEffect>
                  </a14:imgLayer>
                </a14:imgProps>
              </a:ext>
            </a:extLst>
          </a:blip>
          <a:stretch>
            <a:fillRect/>
          </a:stretch>
        </p:blipFill>
        <p:spPr>
          <a:xfrm>
            <a:off x="1371600" y="774487"/>
            <a:ext cx="8781393" cy="4934027"/>
          </a:xfrm>
          <a:prstGeom prst="rect">
            <a:avLst/>
          </a:prstGeom>
        </p:spPr>
      </p:pic>
      <p:pic>
        <p:nvPicPr>
          <p:cNvPr id="6" name="Picture 5" descr="birthday candles">
            <a:extLst>
              <a:ext uri="{FF2B5EF4-FFF2-40B4-BE49-F238E27FC236}">
                <a16:creationId xmlns:a16="http://schemas.microsoft.com/office/drawing/2014/main" id="{9C084E57-B548-4C98-BD9C-412A8ACF2FC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6667" b="99333" l="9449" r="89764">
                        <a14:foregroundMark x1="19685" y1="13333" x2="13386" y2="99333"/>
                        <a14:foregroundMark x1="36220" y1="31333" x2="39370" y2="70667"/>
                        <a14:foregroundMark x1="39370" y1="70667" x2="37795" y2="86000"/>
                        <a14:foregroundMark x1="37795" y1="86000" x2="32283" y2="99333"/>
                        <a14:foregroundMark x1="55118" y1="6667" x2="61417" y2="99333"/>
                        <a14:foregroundMark x1="83465" y1="26000" x2="81890" y2="99333"/>
                      </a14:backgroundRemoval>
                    </a14:imgEffect>
                  </a14:imgLayer>
                </a14:imgProps>
              </a:ext>
            </a:extLst>
          </a:blip>
          <a:stretch>
            <a:fillRect/>
          </a:stretch>
        </p:blipFill>
        <p:spPr>
          <a:xfrm>
            <a:off x="4798149" y="1149486"/>
            <a:ext cx="1854900" cy="2190827"/>
          </a:xfrm>
          <a:prstGeom prst="rect">
            <a:avLst/>
          </a:prstGeom>
        </p:spPr>
      </p:pic>
      <p:sp>
        <p:nvSpPr>
          <p:cNvPr id="2" name="TextBox 1" descr="Chrysanthemum">
            <a:extLst>
              <a:ext uri="{FF2B5EF4-FFF2-40B4-BE49-F238E27FC236}">
                <a16:creationId xmlns:a16="http://schemas.microsoft.com/office/drawing/2014/main" id="{9DC86526-5032-442A-AE4B-704659E97223}"/>
              </a:ext>
            </a:extLst>
          </p:cNvPr>
          <p:cNvSpPr txBox="1"/>
          <p:nvPr/>
        </p:nvSpPr>
        <p:spPr>
          <a:xfrm>
            <a:off x="4218039" y="3834581"/>
            <a:ext cx="3347884" cy="584775"/>
          </a:xfrm>
          <a:prstGeom prst="rect">
            <a:avLst/>
          </a:prstGeom>
          <a:noFill/>
        </p:spPr>
        <p:txBody>
          <a:bodyPr wrap="square" rtlCol="0">
            <a:spAutoFit/>
          </a:bodyPr>
          <a:lstStyle/>
          <a:p>
            <a:r>
              <a:rPr lang="en-US" sz="3200" dirty="0">
                <a:solidFill>
                  <a:schemeClr val="bg1"/>
                </a:solidFill>
              </a:rPr>
              <a:t>Chrysanthemum</a:t>
            </a:r>
          </a:p>
        </p:txBody>
      </p:sp>
    </p:spTree>
    <p:extLst>
      <p:ext uri="{BB962C8B-B14F-4D97-AF65-F5344CB8AC3E}">
        <p14:creationId xmlns:p14="http://schemas.microsoft.com/office/powerpoint/2010/main" val="173826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363" fill="hold"/>
                                        <p:tgtEl>
                                          <p:spTgt spid="3"/>
                                        </p:tgtEl>
                                      </p:cBhvr>
                                    </p:cmd>
                                  </p:childTnLst>
                                </p:cTn>
                              </p:par>
                              <p:par>
                                <p:cTn id="7" presetID="32" presetClass="emph" presetSubtype="0" fill="hold" grpId="0"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6"/>
                                        </p:tgtEl>
                                        <p:attrNameLst>
                                          <p:attrName>r</p:attrName>
                                        </p:attrNameLst>
                                      </p:cBhvr>
                                    </p:animRot>
                                    <p:animRot by="-240000">
                                      <p:cBhvr>
                                        <p:cTn id="17" dur="200" fill="hold">
                                          <p:stCondLst>
                                            <p:cond delay="200"/>
                                          </p:stCondLst>
                                        </p:cTn>
                                        <p:tgtEl>
                                          <p:spTgt spid="6"/>
                                        </p:tgtEl>
                                        <p:attrNameLst>
                                          <p:attrName>r</p:attrName>
                                        </p:attrNameLst>
                                      </p:cBhvr>
                                    </p:animRot>
                                    <p:animRot by="240000">
                                      <p:cBhvr>
                                        <p:cTn id="18" dur="200" fill="hold">
                                          <p:stCondLst>
                                            <p:cond delay="400"/>
                                          </p:stCondLst>
                                        </p:cTn>
                                        <p:tgtEl>
                                          <p:spTgt spid="6"/>
                                        </p:tgtEl>
                                        <p:attrNameLst>
                                          <p:attrName>r</p:attrName>
                                        </p:attrNameLst>
                                      </p:cBhvr>
                                    </p:animRot>
                                    <p:animRot by="-240000">
                                      <p:cBhvr>
                                        <p:cTn id="19" dur="200" fill="hold">
                                          <p:stCondLst>
                                            <p:cond delay="600"/>
                                          </p:stCondLst>
                                        </p:cTn>
                                        <p:tgtEl>
                                          <p:spTgt spid="6"/>
                                        </p:tgtEl>
                                        <p:attrNameLst>
                                          <p:attrName>r</p:attrName>
                                        </p:attrNameLst>
                                      </p:cBhvr>
                                    </p:animRot>
                                    <p:animRot by="120000">
                                      <p:cBhvr>
                                        <p:cTn id="2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Chrysanthemum began school.  The children at school laughed at Chrysanthemum about her name.  The children said Chrysanthemum’s name was too long. &#10;">
            <a:extLst>
              <a:ext uri="{FF2B5EF4-FFF2-40B4-BE49-F238E27FC236}">
                <a16:creationId xmlns:a16="http://schemas.microsoft.com/office/drawing/2014/main" id="{A1F7E72E-0012-48F8-AFBD-E1F220E79C2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1734" b="94798" l="71154" r="96635">
                        <a14:foregroundMark x1="80288" y1="51734" x2="76683" y2="53468"/>
                        <a14:foregroundMark x1="76683" y1="53468" x2="74760" y2="58382"/>
                        <a14:foregroundMark x1="74760" y1="58382" x2="77644" y2="62139"/>
                        <a14:foregroundMark x1="77644" y1="62139" x2="79808" y2="62139"/>
                        <a14:foregroundMark x1="78399" y1="94372" x2="76442" y2="93931"/>
                        <a14:foregroundMark x1="76442" y1="93931" x2="75000" y2="93064"/>
                        <a14:foregroundMark x1="93029" y1="93931" x2="87974" y2="93379"/>
                        <a14:backgroundMark x1="81010" y1="91908" x2="86538" y2="98555"/>
                      </a14:backgroundRemoval>
                    </a14:imgEffect>
                  </a14:imgLayer>
                </a14:imgProps>
              </a:ext>
            </a:extLst>
          </a:blip>
          <a:srcRect l="68057" t="48509" b="-877"/>
          <a:stretch/>
        </p:blipFill>
        <p:spPr>
          <a:xfrm>
            <a:off x="4450838" y="369415"/>
            <a:ext cx="4004899" cy="5466025"/>
          </a:xfrm>
          <a:prstGeom prst="rect">
            <a:avLst/>
          </a:prstGeom>
        </p:spPr>
      </p:pic>
      <p:pic>
        <p:nvPicPr>
          <p:cNvPr id="2" name="Recorded Sound" descr="Chrysanthemum began school.  The children at school laughed at Chrysanthemum about her name.  The children said Chrysanthemum’s name was too long. &#10;">
            <a:hlinkClick r:id="" action="ppaction://media"/>
            <a:extLst>
              <a:ext uri="{FF2B5EF4-FFF2-40B4-BE49-F238E27FC236}">
                <a16:creationId xmlns:a16="http://schemas.microsoft.com/office/drawing/2014/main" id="{72524C08-C8C4-427F-94BF-2A0B34A7FD5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1900" y="6301408"/>
            <a:ext cx="330807" cy="330807"/>
          </a:xfrm>
          <a:prstGeom prst="rect">
            <a:avLst/>
          </a:prstGeom>
        </p:spPr>
      </p:pic>
    </p:spTree>
    <p:extLst>
      <p:ext uri="{BB962C8B-B14F-4D97-AF65-F5344CB8AC3E}">
        <p14:creationId xmlns:p14="http://schemas.microsoft.com/office/powerpoint/2010/main" val="19911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36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ysanthemum was sad the entire day.  She cried. &#10;">
            <a:extLst>
              <a:ext uri="{FF2B5EF4-FFF2-40B4-BE49-F238E27FC236}">
                <a16:creationId xmlns:a16="http://schemas.microsoft.com/office/drawing/2014/main" id="{C41B767C-0189-4229-A9B7-AF7BB9BBF5EF}"/>
              </a:ext>
            </a:extLst>
          </p:cNvPr>
          <p:cNvPicPr>
            <a:picLocks noChangeAspect="1"/>
          </p:cNvPicPr>
          <p:nvPr/>
        </p:nvPicPr>
        <p:blipFill rotWithShape="1">
          <a:blip r:embed="rId5">
            <a:duotone>
              <a:prstClr val="black"/>
              <a:srgbClr val="FFFF00">
                <a:tint val="45000"/>
                <a:satMod val="400000"/>
              </a:srgbClr>
            </a:duotone>
            <a:extLst>
              <a:ext uri="{BEBA8EAE-BF5A-486C-A8C5-ECC9F3942E4B}">
                <a14:imgProps xmlns:a14="http://schemas.microsoft.com/office/drawing/2010/main">
                  <a14:imgLayer r:embed="rId6">
                    <a14:imgEffect>
                      <a14:backgroundRemoval t="9970" b="89426" l="3371" r="89888">
                        <a14:foregroundMark x1="38330" y1="72552" x2="38751" y2="78664"/>
                        <a14:foregroundMark x1="35921" y1="80151" x2="27528" y2="83988"/>
                        <a14:foregroundMark x1="27528" y1="83988" x2="21348" y2="84894"/>
                        <a14:foregroundMark x1="46575" y1="73059" x2="44741" y2="75799"/>
                        <a14:foregroundMark x1="34999" y1="81888" x2="34270" y2="82175"/>
                        <a14:foregroundMark x1="24157" y1="81269" x2="16710" y2="81731"/>
                        <a14:foregroundMark x1="5204" y1="83811" x2="3933" y2="84290"/>
                        <a14:foregroundMark x1="6794" y1="83213" x2="5655" y2="83642"/>
                        <a14:foregroundMark x1="6628" y1="83686" x2="3371" y2="84290"/>
                        <a14:foregroundMark x1="19663" y1="81269" x2="6628" y2="83686"/>
                        <a14:foregroundMark x1="26966" y1="15710" x2="46067" y2="28399"/>
                        <a14:foregroundMark x1="46067" y1="28399" x2="56180" y2="32024"/>
                        <a14:backgroundMark x1="51124" y1="76435" x2="46067" y2="90937"/>
                        <a14:backgroundMark x1="39888" y1="79154" x2="39888" y2="79154"/>
                        <a14:backgroundMark x1="11236" y1="76133" x2="9452" y2="78051"/>
                        <a14:backgroundMark x1="46067" y1="79758" x2="43820" y2="83988"/>
                        <a14:backgroundMark x1="7865" y1="79758" x2="7865" y2="79758"/>
                        <a14:backgroundMark x1="15169" y1="83686" x2="15169" y2="83686"/>
                        <a14:backgroundMark x1="72472" y1="36858" x2="44382" y2="56495"/>
                        <a14:backgroundMark x1="16854" y1="41692" x2="71348" y2="54381"/>
                        <a14:backgroundMark x1="71348" y1="54381" x2="71910" y2="54985"/>
                        <a14:backgroundMark x1="24719" y1="45317" x2="48876" y2="72508"/>
                      </a14:backgroundRemoval>
                    </a14:imgEffect>
                  </a14:imgLayer>
                </a14:imgProps>
              </a:ext>
            </a:extLst>
          </a:blip>
          <a:srcRect b="50348"/>
          <a:stretch/>
        </p:blipFill>
        <p:spPr>
          <a:xfrm>
            <a:off x="3448166" y="-1046454"/>
            <a:ext cx="5519187" cy="5095940"/>
          </a:xfrm>
          <a:prstGeom prst="rect">
            <a:avLst/>
          </a:prstGeom>
        </p:spPr>
      </p:pic>
      <p:pic>
        <p:nvPicPr>
          <p:cNvPr id="5" name="Picture 4" descr="Chrysanthemum was sad the entire day.  She cried. &#10;">
            <a:extLst>
              <a:ext uri="{FF2B5EF4-FFF2-40B4-BE49-F238E27FC236}">
                <a16:creationId xmlns:a16="http://schemas.microsoft.com/office/drawing/2014/main" id="{0B640F78-B0B2-4C7C-9FFE-214E1D2C01A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186" b="93299" l="9924" r="89313">
                        <a14:foregroundMark x1="48092" y1="6701" x2="48092" y2="6701"/>
                        <a14:foregroundMark x1="50382" y1="93299" x2="50382" y2="93299"/>
                      </a14:backgroundRemoval>
                    </a14:imgEffect>
                  </a14:imgLayer>
                </a14:imgProps>
              </a:ext>
            </a:extLst>
          </a:blip>
          <a:stretch>
            <a:fillRect/>
          </a:stretch>
        </p:blipFill>
        <p:spPr>
          <a:xfrm>
            <a:off x="5567680" y="3068282"/>
            <a:ext cx="380047" cy="562818"/>
          </a:xfrm>
          <a:prstGeom prst="rect">
            <a:avLst/>
          </a:prstGeom>
        </p:spPr>
      </p:pic>
      <p:pic>
        <p:nvPicPr>
          <p:cNvPr id="7" name="Picture 6" descr="Chrysanthemum was sad the entire day.  She cried. &#10;">
            <a:extLst>
              <a:ext uri="{FF2B5EF4-FFF2-40B4-BE49-F238E27FC236}">
                <a16:creationId xmlns:a16="http://schemas.microsoft.com/office/drawing/2014/main" id="{BB10C62D-8F8D-47B3-812B-6175A946052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186" b="93299" l="9924" r="89313">
                        <a14:foregroundMark x1="48092" y1="6701" x2="48092" y2="6701"/>
                        <a14:foregroundMark x1="50382" y1="93299" x2="50382" y2="93299"/>
                      </a14:backgroundRemoval>
                    </a14:imgEffect>
                  </a14:imgLayer>
                </a14:imgProps>
              </a:ext>
            </a:extLst>
          </a:blip>
          <a:stretch>
            <a:fillRect/>
          </a:stretch>
        </p:blipFill>
        <p:spPr>
          <a:xfrm>
            <a:off x="6469017" y="2866182"/>
            <a:ext cx="380047" cy="562818"/>
          </a:xfrm>
          <a:prstGeom prst="rect">
            <a:avLst/>
          </a:prstGeom>
        </p:spPr>
      </p:pic>
      <p:pic>
        <p:nvPicPr>
          <p:cNvPr id="2" name="Recorded Sound" descr="Chrysanthemum was sad the entire day.  She cried. &#10;">
            <a:hlinkClick r:id="" action="ppaction://media"/>
            <a:extLst>
              <a:ext uri="{FF2B5EF4-FFF2-40B4-BE49-F238E27FC236}">
                <a16:creationId xmlns:a16="http://schemas.microsoft.com/office/drawing/2014/main" id="{1D38A216-1A50-40AC-AABF-E13FB3C44F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9332" y="6364224"/>
            <a:ext cx="388684" cy="388684"/>
          </a:xfrm>
          <a:prstGeom prst="rect">
            <a:avLst/>
          </a:prstGeom>
        </p:spPr>
      </p:pic>
    </p:spTree>
    <p:extLst>
      <p:ext uri="{BB962C8B-B14F-4D97-AF65-F5344CB8AC3E}">
        <p14:creationId xmlns:p14="http://schemas.microsoft.com/office/powerpoint/2010/main" val="336729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46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nodeType="afterEffect">
                                  <p:stCondLst>
                                    <p:cond delay="0"/>
                                  </p:stCondLst>
                                  <p:childTnLst>
                                    <p:animMotion origin="layout" path="M -1.04167E-6 2.59259E-6 L 0.00274 0.47685 " pathEditMode="relative" rAng="0" ptsTypes="AA">
                                      <p:cBhvr>
                                        <p:cTn id="13" dur="2000" fill="hold"/>
                                        <p:tgtEl>
                                          <p:spTgt spid="5"/>
                                        </p:tgtEl>
                                        <p:attrNameLst>
                                          <p:attrName>ppt_x</p:attrName>
                                          <p:attrName>ppt_y</p:attrName>
                                        </p:attrNameLst>
                                      </p:cBhvr>
                                      <p:rCtr x="130" y="23843"/>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0"/>
                            </p:stCondLst>
                            <p:childTnLst>
                              <p:par>
                                <p:cTn id="19" presetID="42" presetClass="path" presetSubtype="0" accel="50000" decel="50000" fill="hold" nodeType="afterEffect">
                                  <p:stCondLst>
                                    <p:cond delay="0"/>
                                  </p:stCondLst>
                                  <p:childTnLst>
                                    <p:animMotion origin="layout" path="M 1.04167E-6 4.44444E-6 L 0.03112 0.47245 " pathEditMode="relative" rAng="0" ptsTypes="AA">
                                      <p:cBhvr>
                                        <p:cTn id="20" dur="2000" fill="hold"/>
                                        <p:tgtEl>
                                          <p:spTgt spid="7"/>
                                        </p:tgtEl>
                                        <p:attrNameLst>
                                          <p:attrName>ppt_x</p:attrName>
                                          <p:attrName>ppt_y</p:attrName>
                                        </p:attrNameLst>
                                      </p:cBhvr>
                                      <p:rCtr x="1549" y="23611"/>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ysanthemum went home to her family.&#10;Her mother and father gave her a big hug. That made her feel better. &#10;">
            <a:extLst>
              <a:ext uri="{FF2B5EF4-FFF2-40B4-BE49-F238E27FC236}">
                <a16:creationId xmlns:a16="http://schemas.microsoft.com/office/drawing/2014/main" id="{623D9811-4527-4B98-BB05-B94724F0C99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011" b="95115" l="6226" r="64008">
                        <a14:foregroundMark x1="24708" y1="2299" x2="28599" y2="14080"/>
                        <a14:foregroundMark x1="28599" y1="14080" x2="33074" y2="50000"/>
                        <a14:foregroundMark x1="33074" y1="50000" x2="31323" y2="54310"/>
                        <a14:foregroundMark x1="20817" y1="95402" x2="14981" y2="89655"/>
                        <a14:foregroundMark x1="14981" y1="89655" x2="11479" y2="88506"/>
                        <a14:foregroundMark x1="44553" y1="94540" x2="36576" y2="93391"/>
                        <a14:foregroundMark x1="36576" y1="93391" x2="32490" y2="85920"/>
                        <a14:foregroundMark x1="58366" y1="41667" x2="64202" y2="46264"/>
                        <a14:foregroundMark x1="50000" y1="47414" x2="52918" y2="47701"/>
                        <a14:foregroundMark x1="39300" y1="2011" x2="44163" y2="10920"/>
                        <a14:foregroundMark x1="44163" y1="10920" x2="46887" y2="22989"/>
                        <a14:foregroundMark x1="46887" y1="22989" x2="46498" y2="29310"/>
                        <a14:foregroundMark x1="36187" y1="1724" x2="39300" y2="6322"/>
                        <a14:backgroundMark x1="53502" y1="10632" x2="51946" y2="287"/>
                      </a14:backgroundRemoval>
                    </a14:imgEffect>
                  </a14:imgLayer>
                </a14:imgProps>
              </a:ext>
            </a:extLst>
          </a:blip>
          <a:srcRect r="34504"/>
          <a:stretch/>
        </p:blipFill>
        <p:spPr>
          <a:xfrm>
            <a:off x="660897" y="833121"/>
            <a:ext cx="4723904" cy="4883150"/>
          </a:xfrm>
          <a:prstGeom prst="rect">
            <a:avLst/>
          </a:prstGeom>
        </p:spPr>
      </p:pic>
      <p:pic>
        <p:nvPicPr>
          <p:cNvPr id="4" name="Picture 3" descr="Chrysanthemum went home to her family.&#10;Her mother and father gave her a big hug. That made her feel better. &#10;">
            <a:extLst>
              <a:ext uri="{FF2B5EF4-FFF2-40B4-BE49-F238E27FC236}">
                <a16:creationId xmlns:a16="http://schemas.microsoft.com/office/drawing/2014/main" id="{299D446D-FA02-4A5D-82E4-AB6FAB43889D}"/>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38793" b="93391" l="66732" r="96304">
                        <a14:foregroundMark x1="83463" y1="39080" x2="83463" y2="48563"/>
                        <a14:foregroundMark x1="66732" y1="91379" x2="72568" y2="91954"/>
                        <a14:backgroundMark x1="76265" y1="83046" x2="83268" y2="95977"/>
                      </a14:backgroundRemoval>
                    </a14:imgEffect>
                  </a14:imgLayer>
                </a14:imgProps>
              </a:ext>
            </a:extLst>
          </a:blip>
          <a:srcRect l="66482" t="34746"/>
          <a:stretch/>
        </p:blipFill>
        <p:spPr>
          <a:xfrm>
            <a:off x="8493760" y="2529840"/>
            <a:ext cx="2417445" cy="3186431"/>
          </a:xfrm>
          <a:prstGeom prst="rect">
            <a:avLst/>
          </a:prstGeom>
        </p:spPr>
      </p:pic>
      <p:pic>
        <p:nvPicPr>
          <p:cNvPr id="2" name="Recorded Sound" descr="Chrysanthemum went home to her family.&#10;Her mother and father gave her a big hug. That made her feel better. &#10;">
            <a:hlinkClick r:id="" action="ppaction://media"/>
            <a:extLst>
              <a:ext uri="{FF2B5EF4-FFF2-40B4-BE49-F238E27FC236}">
                <a16:creationId xmlns:a16="http://schemas.microsoft.com/office/drawing/2014/main" id="{499A1C97-9D33-49F5-9194-54A1AACA714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759184" y="6513576"/>
            <a:ext cx="73152" cy="73152"/>
          </a:xfrm>
          <a:prstGeom prst="rect">
            <a:avLst/>
          </a:prstGeom>
        </p:spPr>
      </p:pic>
    </p:spTree>
    <p:extLst>
      <p:ext uri="{BB962C8B-B14F-4D97-AF65-F5344CB8AC3E}">
        <p14:creationId xmlns:p14="http://schemas.microsoft.com/office/powerpoint/2010/main" val="36079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69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33333E-6 3.7037E-6 L 0.37213 0.02245 " pathEditMode="relative" rAng="0" ptsTypes="AA">
                                      <p:cBhvr>
                                        <p:cTn id="10" dur="2000" fill="hold"/>
                                        <p:tgtEl>
                                          <p:spTgt spid="3"/>
                                        </p:tgtEl>
                                        <p:attrNameLst>
                                          <p:attrName>ppt_x</p:attrName>
                                          <p:attrName>ppt_y</p:attrName>
                                        </p:attrNameLst>
                                      </p:cBhvr>
                                      <p:rCtr x="18607" y="1111"/>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rysanthemum went to school the next day.  The children were not nice.  Chrysanthemum was still sad and walked away to be alone. &#10;">
            <a:extLst>
              <a:ext uri="{FF2B5EF4-FFF2-40B4-BE49-F238E27FC236}">
                <a16:creationId xmlns:a16="http://schemas.microsoft.com/office/drawing/2014/main" id="{33B987BC-90EB-40E9-8C6A-13F146B9712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430" b="89693" l="60927" r="99558">
                        <a14:foregroundMark x1="98896" y1="32456" x2="90949" y2="41886"/>
                        <a14:foregroundMark x1="99779" y1="34430" x2="94481" y2="35746"/>
                        <a14:foregroundMark x1="82340" y1="85965" x2="73289" y2="87939"/>
                        <a14:foregroundMark x1="74834" y1="83333" x2="65342" y2="84211"/>
                        <a14:foregroundMark x1="60927" y1="64693" x2="66887" y2="65789"/>
                        <a14:backgroundMark x1="63797" y1="59430" x2="60044" y2="62281"/>
                      </a14:backgroundRemoval>
                    </a14:imgEffect>
                  </a14:imgLayer>
                </a14:imgProps>
              </a:ext>
            </a:extLst>
          </a:blip>
          <a:srcRect l="59431"/>
          <a:stretch/>
        </p:blipFill>
        <p:spPr>
          <a:xfrm flipH="1">
            <a:off x="5648959" y="420419"/>
            <a:ext cx="2425065" cy="6017159"/>
          </a:xfrm>
          <a:prstGeom prst="rect">
            <a:avLst/>
          </a:prstGeom>
        </p:spPr>
      </p:pic>
      <p:pic>
        <p:nvPicPr>
          <p:cNvPr id="5" name="Recorded Sound" descr="Chrysanthemum went to school the next day.  The children were not nice.  Chrysanthemum was still sad and walked away to be alone. &#10;">
            <a:hlinkClick r:id="" action="ppaction://media"/>
            <a:extLst>
              <a:ext uri="{FF2B5EF4-FFF2-40B4-BE49-F238E27FC236}">
                <a16:creationId xmlns:a16="http://schemas.microsoft.com/office/drawing/2014/main" id="{8363D274-94F5-4F1A-9FF7-003409DD24C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71376" y="6437578"/>
            <a:ext cx="304800" cy="304800"/>
          </a:xfrm>
          <a:prstGeom prst="rect">
            <a:avLst/>
          </a:prstGeom>
        </p:spPr>
      </p:pic>
    </p:spTree>
    <p:extLst>
      <p:ext uri="{BB962C8B-B14F-4D97-AF65-F5344CB8AC3E}">
        <p14:creationId xmlns:p14="http://schemas.microsoft.com/office/powerpoint/2010/main" val="9011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757"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par>
                          <p:cTn id="15" fill="hold">
                            <p:stCondLst>
                              <p:cond delay="1000"/>
                            </p:stCondLst>
                            <p:childTnLst>
                              <p:par>
                                <p:cTn id="16" presetID="63" presetClass="path" presetSubtype="0" accel="50000" decel="50000" fill="hold" nodeType="afterEffect">
                                  <p:stCondLst>
                                    <p:cond delay="0"/>
                                  </p:stCondLst>
                                  <p:childTnLst>
                                    <p:animMotion origin="layout" path="M -4.16667E-7 0 L 0.55729 0 " pathEditMode="relative" rAng="0" ptsTypes="AA">
                                      <p:cBhvr>
                                        <p:cTn id="17" dur="5000" fill="hold"/>
                                        <p:tgtEl>
                                          <p:spTgt spid="4"/>
                                        </p:tgtEl>
                                        <p:attrNameLst>
                                          <p:attrName>ppt_x</p:attrName>
                                          <p:attrName>ppt_y</p:attrName>
                                        </p:attrNameLst>
                                      </p:cBhvr>
                                      <p:rCtr x="27865" y="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ysanthemum went home. &#10;Chrysanthemum’s mother told her the other children were jealous. &#10;Chrysanthemum’s father told her that her name was beautiful.  Mother and father gave her another big hug. &#10;">
            <a:extLst>
              <a:ext uri="{FF2B5EF4-FFF2-40B4-BE49-F238E27FC236}">
                <a16:creationId xmlns:a16="http://schemas.microsoft.com/office/drawing/2014/main" id="{DC68AD52-0459-43CB-847E-9624114FBC0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43" b="89933" l="9780" r="93888">
                        <a14:foregroundMark x1="19315" y1="73602" x2="22983" y2="80984"/>
                        <a14:foregroundMark x1="91932" y1="52573" x2="93888" y2="62416"/>
                        <a14:foregroundMark x1="93888" y1="62416" x2="87531" y2="66667"/>
                        <a14:backgroundMark x1="40831" y1="86801" x2="54523" y2="93512"/>
                        <a14:backgroundMark x1="45966" y1="87696" x2="55501" y2="88814"/>
                        <a14:backgroundMark x1="55501" y1="88814" x2="63325" y2="92394"/>
                      </a14:backgroundRemoval>
                    </a14:imgEffect>
                  </a14:imgLayer>
                </a14:imgProps>
              </a:ext>
            </a:extLst>
          </a:blip>
          <a:stretch>
            <a:fillRect/>
          </a:stretch>
        </p:blipFill>
        <p:spPr>
          <a:xfrm>
            <a:off x="2641600" y="-78291"/>
            <a:ext cx="6418263" cy="7014581"/>
          </a:xfrm>
          <a:prstGeom prst="rect">
            <a:avLst/>
          </a:prstGeom>
        </p:spPr>
      </p:pic>
      <p:pic>
        <p:nvPicPr>
          <p:cNvPr id="4" name="Recorded Sound" descr="Chrysanthemum went home. &#10;Chrysanthemum’s mother told her the other children were jealous. &#10;Chrysanthemum’s father told her that her name was beautiful.  Mother and father gave her another big hug. &#10;">
            <a:hlinkClick r:id="" action="ppaction://media"/>
            <a:extLst>
              <a:ext uri="{FF2B5EF4-FFF2-40B4-BE49-F238E27FC236}">
                <a16:creationId xmlns:a16="http://schemas.microsoft.com/office/drawing/2014/main" id="{42CEBA77-2A1E-4964-BE11-1D328C842DB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45240" y="6236208"/>
            <a:ext cx="405384" cy="405384"/>
          </a:xfrm>
          <a:prstGeom prst="rect">
            <a:avLst/>
          </a:prstGeom>
        </p:spPr>
      </p:pic>
    </p:spTree>
    <p:extLst>
      <p:ext uri="{BB962C8B-B14F-4D97-AF65-F5344CB8AC3E}">
        <p14:creationId xmlns:p14="http://schemas.microsoft.com/office/powerpoint/2010/main" val="17301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86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Chrysanthemum returned to school.  The children at school still laughed at Chrysanthemum. &#10;">
            <a:extLst>
              <a:ext uri="{FF2B5EF4-FFF2-40B4-BE49-F238E27FC236}">
                <a16:creationId xmlns:a16="http://schemas.microsoft.com/office/drawing/2014/main" id="{A1F7E72E-0012-48F8-AFBD-E1F220E79C2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2023" b="95087" l="71154" r="96635">
                        <a14:foregroundMark x1="79567" y1="52312" x2="84135" y2="67052"/>
                        <a14:foregroundMark x1="74279" y1="93642" x2="79327" y2="95087"/>
                        <a14:foregroundMark x1="79327" y1="95087" x2="79327" y2="95087"/>
                        <a14:foregroundMark x1="85817" y1="93064" x2="89663" y2="93931"/>
                        <a14:foregroundMark x1="89663" y1="93931" x2="92308" y2="93931"/>
                      </a14:backgroundRemoval>
                    </a14:imgEffect>
                  </a14:imgLayer>
                </a14:imgProps>
              </a:ext>
            </a:extLst>
          </a:blip>
          <a:srcRect l="68057" t="48509" b="-877"/>
          <a:stretch/>
        </p:blipFill>
        <p:spPr>
          <a:xfrm>
            <a:off x="4093550" y="695987"/>
            <a:ext cx="4004899" cy="5466025"/>
          </a:xfrm>
          <a:prstGeom prst="rect">
            <a:avLst/>
          </a:prstGeom>
        </p:spPr>
      </p:pic>
      <p:pic>
        <p:nvPicPr>
          <p:cNvPr id="2" name="Recorded Sound" descr="Chrysanthemum returned to school.  The children at school still laughed at Chrysanthemum. &#10;">
            <a:hlinkClick r:id="" action="ppaction://media"/>
            <a:extLst>
              <a:ext uri="{FF2B5EF4-FFF2-40B4-BE49-F238E27FC236}">
                <a16:creationId xmlns:a16="http://schemas.microsoft.com/office/drawing/2014/main" id="{09F32B0F-9D6E-4439-A7C8-A5C748CE84A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5896" y="6301409"/>
            <a:ext cx="278296" cy="278296"/>
          </a:xfrm>
          <a:prstGeom prst="rect">
            <a:avLst/>
          </a:prstGeom>
        </p:spPr>
      </p:pic>
    </p:spTree>
    <p:extLst>
      <p:ext uri="{BB962C8B-B14F-4D97-AF65-F5344CB8AC3E}">
        <p14:creationId xmlns:p14="http://schemas.microsoft.com/office/powerpoint/2010/main" val="194857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01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383</Words>
  <Application>Microsoft Office PowerPoint</Application>
  <PresentationFormat>Widescreen</PresentationFormat>
  <Paragraphs>39</Paragraphs>
  <Slides>13</Slides>
  <Notes>13</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Segoe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Dell</dc:creator>
  <cp:lastModifiedBy>Hollands, Vanessa</cp:lastModifiedBy>
  <cp:revision>121</cp:revision>
  <dcterms:created xsi:type="dcterms:W3CDTF">2021-01-22T20:41:01Z</dcterms:created>
  <dcterms:modified xsi:type="dcterms:W3CDTF">2024-01-12T20:30:21Z</dcterms:modified>
</cp:coreProperties>
</file>