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87" r:id="rId2"/>
    <p:sldId id="257" r:id="rId3"/>
    <p:sldId id="258" r:id="rId4"/>
    <p:sldId id="259" r:id="rId5"/>
    <p:sldId id="260" r:id="rId6"/>
    <p:sldId id="288" r:id="rId7"/>
    <p:sldId id="28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91" r:id="rId24"/>
    <p:sldId id="280"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0A0D9-56F2-43D6-B635-2A319AA0BD73}" v="1" dt="2021-04-14T19:07:52.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65" autoAdjust="0"/>
    <p:restoredTop sz="94307"/>
  </p:normalViewPr>
  <p:slideViewPr>
    <p:cSldViewPr snapToGrid="0">
      <p:cViewPr varScale="1">
        <p:scale>
          <a:sx n="108" d="100"/>
          <a:sy n="108"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1843D-BAC9-4DBB-8124-E19A0429362B}" type="datetimeFigureOut">
              <a:rPr lang="en-US"/>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8479F-550E-4E3D-B6F4-BF7FEC543BE2}" type="slidenum">
              <a:rPr lang="en-US"/>
              <a:t>‹#›</a:t>
            </a:fld>
            <a:endParaRPr lang="en-US"/>
          </a:p>
        </p:txBody>
      </p:sp>
    </p:spTree>
    <p:extLst>
      <p:ext uri="{BB962C8B-B14F-4D97-AF65-F5344CB8AC3E}">
        <p14:creationId xmlns:p14="http://schemas.microsoft.com/office/powerpoint/2010/main" val="294075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the original text, A Color of His Own, by Leo </a:t>
            </a:r>
            <a:r>
              <a:rPr lang="en-US" dirty="0" err="1"/>
              <a:t>Lionni</a:t>
            </a:r>
            <a:r>
              <a:rPr lang="en-US" dirty="0"/>
              <a:t>.</a:t>
            </a:r>
          </a:p>
        </p:txBody>
      </p:sp>
      <p:sp>
        <p:nvSpPr>
          <p:cNvPr id="4" name="Slide Number Placeholder 3"/>
          <p:cNvSpPr>
            <a:spLocks noGrp="1"/>
          </p:cNvSpPr>
          <p:nvPr>
            <p:ph type="sldNum" sz="quarter" idx="5"/>
          </p:nvPr>
        </p:nvSpPr>
        <p:spPr/>
        <p:txBody>
          <a:bodyPr/>
          <a:lstStyle/>
          <a:p>
            <a:fld id="{D3AD0386-9E46-6048-AD45-20BD6786CEC8}" type="slidenum">
              <a:rPr lang="en-US" smtClean="0"/>
              <a:t>1</a:t>
            </a:fld>
            <a:endParaRPr lang="en-US"/>
          </a:p>
        </p:txBody>
      </p:sp>
    </p:spTree>
    <p:extLst>
      <p:ext uri="{BB962C8B-B14F-4D97-AF65-F5344CB8AC3E}">
        <p14:creationId xmlns:p14="http://schemas.microsoft.com/office/powerpoint/2010/main" val="243938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on the tiger they are striped like tigers. </a:t>
            </a:r>
          </a:p>
        </p:txBody>
      </p:sp>
      <p:sp>
        <p:nvSpPr>
          <p:cNvPr id="4" name="Slide Number Placeholder 3"/>
          <p:cNvSpPr>
            <a:spLocks noGrp="1"/>
          </p:cNvSpPr>
          <p:nvPr>
            <p:ph type="sldNum" sz="quarter" idx="5"/>
          </p:nvPr>
        </p:nvSpPr>
        <p:spPr/>
        <p:txBody>
          <a:bodyPr/>
          <a:lstStyle/>
          <a:p>
            <a:fld id="{C9B8479F-550E-4E3D-B6F4-BF7FEC543BE2}" type="slidenum">
              <a:rPr lang="en-US"/>
              <a:t>10</a:t>
            </a:fld>
            <a:endParaRPr lang="en-US"/>
          </a:p>
        </p:txBody>
      </p:sp>
    </p:spTree>
    <p:extLst>
      <p:ext uri="{BB962C8B-B14F-4D97-AF65-F5344CB8AC3E}">
        <p14:creationId xmlns:p14="http://schemas.microsoft.com/office/powerpoint/2010/main" val="15452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day a chameleon who was sitting on a tigers tail said to himself, </a:t>
            </a:r>
          </a:p>
        </p:txBody>
      </p:sp>
      <p:sp>
        <p:nvSpPr>
          <p:cNvPr id="4" name="Slide Number Placeholder 3"/>
          <p:cNvSpPr>
            <a:spLocks noGrp="1"/>
          </p:cNvSpPr>
          <p:nvPr>
            <p:ph type="sldNum" sz="quarter" idx="5"/>
          </p:nvPr>
        </p:nvSpPr>
        <p:spPr/>
        <p:txBody>
          <a:bodyPr/>
          <a:lstStyle/>
          <a:p>
            <a:fld id="{C9B8479F-550E-4E3D-B6F4-BF7FEC543BE2}" type="slidenum">
              <a:rPr lang="en-US"/>
              <a:t>11</a:t>
            </a:fld>
            <a:endParaRPr lang="en-US"/>
          </a:p>
        </p:txBody>
      </p:sp>
    </p:spTree>
    <p:extLst>
      <p:ext uri="{BB962C8B-B14F-4D97-AF65-F5344CB8AC3E}">
        <p14:creationId xmlns:p14="http://schemas.microsoft.com/office/powerpoint/2010/main" val="285707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I remain on a leaf, I shall be green forever, I too shall have a color of my own."</a:t>
            </a:r>
          </a:p>
        </p:txBody>
      </p:sp>
      <p:sp>
        <p:nvSpPr>
          <p:cNvPr id="4" name="Slide Number Placeholder 3"/>
          <p:cNvSpPr>
            <a:spLocks noGrp="1"/>
          </p:cNvSpPr>
          <p:nvPr>
            <p:ph type="sldNum" sz="quarter" idx="5"/>
          </p:nvPr>
        </p:nvSpPr>
        <p:spPr/>
        <p:txBody>
          <a:bodyPr/>
          <a:lstStyle/>
          <a:p>
            <a:fld id="{C9B8479F-550E-4E3D-B6F4-BF7FEC543BE2}" type="slidenum">
              <a:rPr lang="en-US"/>
              <a:t>12</a:t>
            </a:fld>
            <a:endParaRPr lang="en-US"/>
          </a:p>
        </p:txBody>
      </p:sp>
    </p:spTree>
    <p:extLst>
      <p:ext uri="{BB962C8B-B14F-4D97-AF65-F5344CB8AC3E}">
        <p14:creationId xmlns:p14="http://schemas.microsoft.com/office/powerpoint/2010/main" val="295320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chameleon climbed onto the greenest leaf. </a:t>
            </a:r>
          </a:p>
        </p:txBody>
      </p:sp>
      <p:sp>
        <p:nvSpPr>
          <p:cNvPr id="4" name="Slide Number Placeholder 3"/>
          <p:cNvSpPr>
            <a:spLocks noGrp="1"/>
          </p:cNvSpPr>
          <p:nvPr>
            <p:ph type="sldNum" sz="quarter" idx="5"/>
          </p:nvPr>
        </p:nvSpPr>
        <p:spPr/>
        <p:txBody>
          <a:bodyPr/>
          <a:lstStyle/>
          <a:p>
            <a:fld id="{C9B8479F-550E-4E3D-B6F4-BF7FEC543BE2}" type="slidenum">
              <a:rPr lang="en-US"/>
              <a:t>13</a:t>
            </a:fld>
            <a:endParaRPr lang="en-US"/>
          </a:p>
        </p:txBody>
      </p:sp>
    </p:spTree>
    <p:extLst>
      <p:ext uri="{BB962C8B-B14F-4D97-AF65-F5344CB8AC3E}">
        <p14:creationId xmlns:p14="http://schemas.microsoft.com/office/powerpoint/2010/main" val="188026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in Autumn the leaf turned yellow – and so did the chameleon. </a:t>
            </a:r>
          </a:p>
        </p:txBody>
      </p:sp>
      <p:sp>
        <p:nvSpPr>
          <p:cNvPr id="4" name="Slide Number Placeholder 3"/>
          <p:cNvSpPr>
            <a:spLocks noGrp="1"/>
          </p:cNvSpPr>
          <p:nvPr>
            <p:ph type="sldNum" sz="quarter" idx="5"/>
          </p:nvPr>
        </p:nvSpPr>
        <p:spPr/>
        <p:txBody>
          <a:bodyPr/>
          <a:lstStyle/>
          <a:p>
            <a:fld id="{C9B8479F-550E-4E3D-B6F4-BF7FEC543BE2}" type="slidenum">
              <a:rPr lang="en-US"/>
              <a:t>14</a:t>
            </a:fld>
            <a:endParaRPr lang="en-US"/>
          </a:p>
        </p:txBody>
      </p:sp>
    </p:spTree>
    <p:extLst>
      <p:ext uri="{BB962C8B-B14F-4D97-AF65-F5344CB8AC3E}">
        <p14:creationId xmlns:p14="http://schemas.microsoft.com/office/powerpoint/2010/main" val="206124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Later the leaf turned red and the chameleon too turned red. </a:t>
            </a:r>
          </a:p>
        </p:txBody>
      </p:sp>
      <p:sp>
        <p:nvSpPr>
          <p:cNvPr id="4" name="Slide Number Placeholder 3"/>
          <p:cNvSpPr>
            <a:spLocks noGrp="1"/>
          </p:cNvSpPr>
          <p:nvPr>
            <p:ph type="sldNum" sz="quarter" idx="5"/>
          </p:nvPr>
        </p:nvSpPr>
        <p:spPr/>
        <p:txBody>
          <a:bodyPr/>
          <a:lstStyle/>
          <a:p>
            <a:fld id="{C9B8479F-550E-4E3D-B6F4-BF7FEC543BE2}" type="slidenum">
              <a:rPr lang="en-US"/>
              <a:t>15</a:t>
            </a:fld>
            <a:endParaRPr lang="en-US"/>
          </a:p>
        </p:txBody>
      </p:sp>
    </p:spTree>
    <p:extLst>
      <p:ext uri="{BB962C8B-B14F-4D97-AF65-F5344CB8AC3E}">
        <p14:creationId xmlns:p14="http://schemas.microsoft.com/office/powerpoint/2010/main" val="400311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then the winter winds blew the leaf from the branch and with it the chameleon. </a:t>
            </a:r>
          </a:p>
        </p:txBody>
      </p:sp>
      <p:sp>
        <p:nvSpPr>
          <p:cNvPr id="4" name="Slide Number Placeholder 3"/>
          <p:cNvSpPr>
            <a:spLocks noGrp="1"/>
          </p:cNvSpPr>
          <p:nvPr>
            <p:ph type="sldNum" sz="quarter" idx="5"/>
          </p:nvPr>
        </p:nvSpPr>
        <p:spPr/>
        <p:txBody>
          <a:bodyPr/>
          <a:lstStyle/>
          <a:p>
            <a:fld id="{C9B8479F-550E-4E3D-B6F4-BF7FEC543BE2}" type="slidenum">
              <a:rPr lang="en-US"/>
              <a:t>16</a:t>
            </a:fld>
            <a:endParaRPr lang="en-US"/>
          </a:p>
        </p:txBody>
      </p:sp>
    </p:spTree>
    <p:extLst>
      <p:ext uri="{BB962C8B-B14F-4D97-AF65-F5344CB8AC3E}">
        <p14:creationId xmlns:p14="http://schemas.microsoft.com/office/powerpoint/2010/main" val="331876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when spring came, he walked out into the green grass, and there he met another chameleon. </a:t>
            </a:r>
          </a:p>
        </p:txBody>
      </p:sp>
      <p:sp>
        <p:nvSpPr>
          <p:cNvPr id="4" name="Slide Number Placeholder 3"/>
          <p:cNvSpPr>
            <a:spLocks noGrp="1"/>
          </p:cNvSpPr>
          <p:nvPr>
            <p:ph type="sldNum" sz="quarter" idx="5"/>
          </p:nvPr>
        </p:nvSpPr>
        <p:spPr/>
        <p:txBody>
          <a:bodyPr/>
          <a:lstStyle/>
          <a:p>
            <a:fld id="{C9B8479F-550E-4E3D-B6F4-BF7FEC543BE2}" type="slidenum">
              <a:rPr lang="en-US"/>
              <a:t>17</a:t>
            </a:fld>
            <a:endParaRPr lang="en-US"/>
          </a:p>
        </p:txBody>
      </p:sp>
    </p:spTree>
    <p:extLst>
      <p:ext uri="{BB962C8B-B14F-4D97-AF65-F5344CB8AC3E}">
        <p14:creationId xmlns:p14="http://schemas.microsoft.com/office/powerpoint/2010/main" val="234356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chameleon told his color story. Will we ever have our own color?</a:t>
            </a:r>
          </a:p>
        </p:txBody>
      </p:sp>
      <p:sp>
        <p:nvSpPr>
          <p:cNvPr id="4" name="Slide Number Placeholder 3"/>
          <p:cNvSpPr>
            <a:spLocks noGrp="1"/>
          </p:cNvSpPr>
          <p:nvPr>
            <p:ph type="sldNum" sz="quarter" idx="5"/>
          </p:nvPr>
        </p:nvSpPr>
        <p:spPr/>
        <p:txBody>
          <a:bodyPr/>
          <a:lstStyle/>
          <a:p>
            <a:fld id="{C9B8479F-550E-4E3D-B6F4-BF7FEC543BE2}" type="slidenum">
              <a:rPr lang="en-US"/>
              <a:t>18</a:t>
            </a:fld>
            <a:endParaRPr lang="en-US"/>
          </a:p>
        </p:txBody>
      </p:sp>
    </p:spTree>
    <p:extLst>
      <p:ext uri="{BB962C8B-B14F-4D97-AF65-F5344CB8AC3E}">
        <p14:creationId xmlns:p14="http://schemas.microsoft.com/office/powerpoint/2010/main" val="154507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 said the other chameleon. "Why don’t we stay together?"</a:t>
            </a:r>
          </a:p>
        </p:txBody>
      </p:sp>
      <p:sp>
        <p:nvSpPr>
          <p:cNvPr id="4" name="Slide Number Placeholder 3"/>
          <p:cNvSpPr>
            <a:spLocks noGrp="1"/>
          </p:cNvSpPr>
          <p:nvPr>
            <p:ph type="sldNum" sz="quarter" idx="5"/>
          </p:nvPr>
        </p:nvSpPr>
        <p:spPr/>
        <p:txBody>
          <a:bodyPr/>
          <a:lstStyle/>
          <a:p>
            <a:fld id="{C9B8479F-550E-4E3D-B6F4-BF7FEC543BE2}" type="slidenum">
              <a:rPr lang="en-US"/>
              <a:t>19</a:t>
            </a:fld>
            <a:endParaRPr lang="en-US"/>
          </a:p>
        </p:txBody>
      </p:sp>
    </p:spTree>
    <p:extLst>
      <p:ext uri="{BB962C8B-B14F-4D97-AF65-F5344CB8AC3E}">
        <p14:creationId xmlns:p14="http://schemas.microsoft.com/office/powerpoint/2010/main" val="309612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Parrots are green.</a:t>
            </a:r>
          </a:p>
        </p:txBody>
      </p:sp>
      <p:sp>
        <p:nvSpPr>
          <p:cNvPr id="4" name="Slide Number Placeholder 3"/>
          <p:cNvSpPr>
            <a:spLocks noGrp="1"/>
          </p:cNvSpPr>
          <p:nvPr>
            <p:ph type="sldNum" sz="quarter" idx="5"/>
          </p:nvPr>
        </p:nvSpPr>
        <p:spPr/>
        <p:txBody>
          <a:bodyPr/>
          <a:lstStyle/>
          <a:p>
            <a:fld id="{C9B8479F-550E-4E3D-B6F4-BF7FEC543BE2}" type="slidenum">
              <a:rPr lang="en-US"/>
              <a:t>2</a:t>
            </a:fld>
            <a:endParaRPr lang="en-US"/>
          </a:p>
        </p:txBody>
      </p:sp>
    </p:spTree>
    <p:extLst>
      <p:ext uri="{BB962C8B-B14F-4D97-AF65-F5344CB8AC3E}">
        <p14:creationId xmlns:p14="http://schemas.microsoft.com/office/powerpoint/2010/main" val="67549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still change color you and I will always be alike."</a:t>
            </a:r>
          </a:p>
        </p:txBody>
      </p:sp>
      <p:sp>
        <p:nvSpPr>
          <p:cNvPr id="4" name="Slide Number Placeholder 3"/>
          <p:cNvSpPr>
            <a:spLocks noGrp="1"/>
          </p:cNvSpPr>
          <p:nvPr>
            <p:ph type="sldNum" sz="quarter" idx="5"/>
          </p:nvPr>
        </p:nvSpPr>
        <p:spPr/>
        <p:txBody>
          <a:bodyPr/>
          <a:lstStyle/>
          <a:p>
            <a:fld id="{C9B8479F-550E-4E3D-B6F4-BF7FEC543BE2}" type="slidenum">
              <a:rPr lang="en-US"/>
              <a:t>20</a:t>
            </a:fld>
            <a:endParaRPr lang="en-US"/>
          </a:p>
        </p:txBody>
      </p:sp>
    </p:spTree>
    <p:extLst>
      <p:ext uri="{BB962C8B-B14F-4D97-AF65-F5344CB8AC3E}">
        <p14:creationId xmlns:p14="http://schemas.microsoft.com/office/powerpoint/2010/main" val="4088505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They were green together... </a:t>
            </a:r>
          </a:p>
        </p:txBody>
      </p:sp>
      <p:sp>
        <p:nvSpPr>
          <p:cNvPr id="4" name="Slide Number Placeholder 3"/>
          <p:cNvSpPr>
            <a:spLocks noGrp="1"/>
          </p:cNvSpPr>
          <p:nvPr>
            <p:ph type="sldNum" sz="quarter" idx="5"/>
          </p:nvPr>
        </p:nvSpPr>
        <p:spPr/>
        <p:txBody>
          <a:bodyPr/>
          <a:lstStyle/>
          <a:p>
            <a:fld id="{C9B8479F-550E-4E3D-B6F4-BF7FEC543BE2}" type="slidenum">
              <a:rPr lang="en-US"/>
              <a:t>21</a:t>
            </a:fld>
            <a:endParaRPr lang="en-US"/>
          </a:p>
        </p:txBody>
      </p:sp>
    </p:spTree>
    <p:extLst>
      <p:ext uri="{BB962C8B-B14F-4D97-AF65-F5344CB8AC3E}">
        <p14:creationId xmlns:p14="http://schemas.microsoft.com/office/powerpoint/2010/main" val="3978144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purple</a:t>
            </a:r>
          </a:p>
        </p:txBody>
      </p:sp>
      <p:sp>
        <p:nvSpPr>
          <p:cNvPr id="4" name="Slide Number Placeholder 3"/>
          <p:cNvSpPr>
            <a:spLocks noGrp="1"/>
          </p:cNvSpPr>
          <p:nvPr>
            <p:ph type="sldNum" sz="quarter" idx="5"/>
          </p:nvPr>
        </p:nvSpPr>
        <p:spPr/>
        <p:txBody>
          <a:bodyPr/>
          <a:lstStyle/>
          <a:p>
            <a:fld id="{C9B8479F-550E-4E3D-B6F4-BF7FEC543BE2}" type="slidenum">
              <a:rPr lang="en-US"/>
              <a:t>22</a:t>
            </a:fld>
            <a:endParaRPr lang="en-US"/>
          </a:p>
        </p:txBody>
      </p:sp>
    </p:spTree>
    <p:extLst>
      <p:ext uri="{BB962C8B-B14F-4D97-AF65-F5344CB8AC3E}">
        <p14:creationId xmlns:p14="http://schemas.microsoft.com/office/powerpoint/2010/main" val="2537517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yellow</a:t>
            </a:r>
          </a:p>
        </p:txBody>
      </p:sp>
      <p:sp>
        <p:nvSpPr>
          <p:cNvPr id="4" name="Slide Number Placeholder 3"/>
          <p:cNvSpPr>
            <a:spLocks noGrp="1"/>
          </p:cNvSpPr>
          <p:nvPr>
            <p:ph type="sldNum" sz="quarter" idx="5"/>
          </p:nvPr>
        </p:nvSpPr>
        <p:spPr/>
        <p:txBody>
          <a:bodyPr/>
          <a:lstStyle/>
          <a:p>
            <a:fld id="{C9B8479F-550E-4E3D-B6F4-BF7FEC543BE2}" type="slidenum">
              <a:rPr lang="en-US"/>
              <a:t>23</a:t>
            </a:fld>
            <a:endParaRPr lang="en-US"/>
          </a:p>
        </p:txBody>
      </p:sp>
    </p:spTree>
    <p:extLst>
      <p:ext uri="{BB962C8B-B14F-4D97-AF65-F5344CB8AC3E}">
        <p14:creationId xmlns:p14="http://schemas.microsoft.com/office/powerpoint/2010/main" val="371275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they lived happily ever after. </a:t>
            </a:r>
          </a:p>
        </p:txBody>
      </p:sp>
      <p:sp>
        <p:nvSpPr>
          <p:cNvPr id="4" name="Slide Number Placeholder 3"/>
          <p:cNvSpPr>
            <a:spLocks noGrp="1"/>
          </p:cNvSpPr>
          <p:nvPr>
            <p:ph type="sldNum" sz="quarter" idx="5"/>
          </p:nvPr>
        </p:nvSpPr>
        <p:spPr/>
        <p:txBody>
          <a:bodyPr/>
          <a:lstStyle/>
          <a:p>
            <a:fld id="{C9B8479F-550E-4E3D-B6F4-BF7FEC543BE2}" type="slidenum">
              <a:rPr lang="en-US"/>
              <a:t>24</a:t>
            </a:fld>
            <a:endParaRPr lang="en-US"/>
          </a:p>
        </p:txBody>
      </p:sp>
    </p:spTree>
    <p:extLst>
      <p:ext uri="{BB962C8B-B14F-4D97-AF65-F5344CB8AC3E}">
        <p14:creationId xmlns:p14="http://schemas.microsoft.com/office/powerpoint/2010/main" val="426008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D3AD0386-9E46-6048-AD45-20BD6786CEC8}" type="slidenum">
              <a:rPr lang="en-US" smtClean="0"/>
              <a:t>25</a:t>
            </a:fld>
            <a:endParaRPr lang="en-US"/>
          </a:p>
        </p:txBody>
      </p:sp>
    </p:spTree>
    <p:extLst>
      <p:ext uri="{BB962C8B-B14F-4D97-AF65-F5344CB8AC3E}">
        <p14:creationId xmlns:p14="http://schemas.microsoft.com/office/powerpoint/2010/main" val="130092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Goldfish are red. </a:t>
            </a:r>
          </a:p>
        </p:txBody>
      </p:sp>
      <p:sp>
        <p:nvSpPr>
          <p:cNvPr id="4" name="Slide Number Placeholder 3"/>
          <p:cNvSpPr>
            <a:spLocks noGrp="1"/>
          </p:cNvSpPr>
          <p:nvPr>
            <p:ph type="sldNum" sz="quarter" idx="5"/>
          </p:nvPr>
        </p:nvSpPr>
        <p:spPr/>
        <p:txBody>
          <a:bodyPr/>
          <a:lstStyle/>
          <a:p>
            <a:fld id="{C9B8479F-550E-4E3D-B6F4-BF7FEC543BE2}" type="slidenum">
              <a:rPr lang="en-US"/>
              <a:t>3</a:t>
            </a:fld>
            <a:endParaRPr lang="en-US"/>
          </a:p>
        </p:txBody>
      </p:sp>
    </p:spTree>
    <p:extLst>
      <p:ext uri="{BB962C8B-B14F-4D97-AF65-F5344CB8AC3E}">
        <p14:creationId xmlns:p14="http://schemas.microsoft.com/office/powerpoint/2010/main" val="128961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Elephants are gray. </a:t>
            </a:r>
          </a:p>
        </p:txBody>
      </p:sp>
      <p:sp>
        <p:nvSpPr>
          <p:cNvPr id="4" name="Slide Number Placeholder 3"/>
          <p:cNvSpPr>
            <a:spLocks noGrp="1"/>
          </p:cNvSpPr>
          <p:nvPr>
            <p:ph type="sldNum" sz="quarter" idx="5"/>
          </p:nvPr>
        </p:nvSpPr>
        <p:spPr/>
        <p:txBody>
          <a:bodyPr/>
          <a:lstStyle/>
          <a:p>
            <a:fld id="{C9B8479F-550E-4E3D-B6F4-BF7FEC543BE2}" type="slidenum">
              <a:rPr lang="en-US"/>
              <a:t>4</a:t>
            </a:fld>
            <a:endParaRPr lang="en-US"/>
          </a:p>
        </p:txBody>
      </p:sp>
    </p:spTree>
    <p:extLst>
      <p:ext uri="{BB962C8B-B14F-4D97-AF65-F5344CB8AC3E}">
        <p14:creationId xmlns:p14="http://schemas.microsoft.com/office/powerpoint/2010/main" val="37091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Pigs are pink. </a:t>
            </a:r>
          </a:p>
        </p:txBody>
      </p:sp>
      <p:sp>
        <p:nvSpPr>
          <p:cNvPr id="4" name="Slide Number Placeholder 3"/>
          <p:cNvSpPr>
            <a:spLocks noGrp="1"/>
          </p:cNvSpPr>
          <p:nvPr>
            <p:ph type="sldNum" sz="quarter" idx="5"/>
          </p:nvPr>
        </p:nvSpPr>
        <p:spPr/>
        <p:txBody>
          <a:bodyPr/>
          <a:lstStyle/>
          <a:p>
            <a:fld id="{C9B8479F-550E-4E3D-B6F4-BF7FEC543BE2}" type="slidenum">
              <a:rPr lang="en-US"/>
              <a:t>5</a:t>
            </a:fld>
            <a:endParaRPr lang="en-US"/>
          </a:p>
        </p:txBody>
      </p:sp>
    </p:spTree>
    <p:extLst>
      <p:ext uri="{BB962C8B-B14F-4D97-AF65-F5344CB8AC3E}">
        <p14:creationId xmlns:p14="http://schemas.microsoft.com/office/powerpoint/2010/main" val="297192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Chameleons</a:t>
            </a:r>
          </a:p>
        </p:txBody>
      </p:sp>
      <p:sp>
        <p:nvSpPr>
          <p:cNvPr id="4" name="Slide Number Placeholder 3"/>
          <p:cNvSpPr>
            <a:spLocks noGrp="1"/>
          </p:cNvSpPr>
          <p:nvPr>
            <p:ph type="sldNum" sz="quarter" idx="5"/>
          </p:nvPr>
        </p:nvSpPr>
        <p:spPr/>
        <p:txBody>
          <a:bodyPr/>
          <a:lstStyle/>
          <a:p>
            <a:fld id="{C9B8479F-550E-4E3D-B6F4-BF7FEC543BE2}" type="slidenum">
              <a:rPr lang="en-US" smtClean="0"/>
              <a:t>6</a:t>
            </a:fld>
            <a:endParaRPr lang="en-US"/>
          </a:p>
        </p:txBody>
      </p:sp>
    </p:spTree>
    <p:extLst>
      <p:ext uri="{BB962C8B-B14F-4D97-AF65-F5344CB8AC3E}">
        <p14:creationId xmlns:p14="http://schemas.microsoft.com/office/powerpoint/2010/main" val="409396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Chameleons change color wherever they go. </a:t>
            </a:r>
          </a:p>
          <a:p>
            <a:endParaRPr lang="en-US" dirty="0"/>
          </a:p>
        </p:txBody>
      </p:sp>
      <p:sp>
        <p:nvSpPr>
          <p:cNvPr id="4" name="Slide Number Placeholder 3"/>
          <p:cNvSpPr>
            <a:spLocks noGrp="1"/>
          </p:cNvSpPr>
          <p:nvPr>
            <p:ph type="sldNum" sz="quarter" idx="5"/>
          </p:nvPr>
        </p:nvSpPr>
        <p:spPr/>
        <p:txBody>
          <a:bodyPr/>
          <a:lstStyle/>
          <a:p>
            <a:fld id="{C9B8479F-550E-4E3D-B6F4-BF7FEC543BE2}" type="slidenum">
              <a:rPr lang="en-US" smtClean="0"/>
              <a:t>7</a:t>
            </a:fld>
            <a:endParaRPr lang="en-US"/>
          </a:p>
        </p:txBody>
      </p:sp>
    </p:spTree>
    <p:extLst>
      <p:ext uri="{BB962C8B-B14F-4D97-AF65-F5344CB8AC3E}">
        <p14:creationId xmlns:p14="http://schemas.microsoft.com/office/powerpoint/2010/main" val="26169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lemons chameleons are yellow. </a:t>
            </a:r>
          </a:p>
        </p:txBody>
      </p:sp>
      <p:sp>
        <p:nvSpPr>
          <p:cNvPr id="4" name="Slide Number Placeholder 3"/>
          <p:cNvSpPr>
            <a:spLocks noGrp="1"/>
          </p:cNvSpPr>
          <p:nvPr>
            <p:ph type="sldNum" sz="quarter" idx="5"/>
          </p:nvPr>
        </p:nvSpPr>
        <p:spPr/>
        <p:txBody>
          <a:bodyPr/>
          <a:lstStyle/>
          <a:p>
            <a:fld id="{C9B8479F-550E-4E3D-B6F4-BF7FEC543BE2}" type="slidenum">
              <a:rPr lang="en-US"/>
              <a:t>8</a:t>
            </a:fld>
            <a:endParaRPr lang="en-US"/>
          </a:p>
        </p:txBody>
      </p:sp>
    </p:spTree>
    <p:extLst>
      <p:ext uri="{BB962C8B-B14F-4D97-AF65-F5344CB8AC3E}">
        <p14:creationId xmlns:p14="http://schemas.microsoft.com/office/powerpoint/2010/main" val="140817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heather they are purple. </a:t>
            </a:r>
          </a:p>
        </p:txBody>
      </p:sp>
      <p:sp>
        <p:nvSpPr>
          <p:cNvPr id="4" name="Slide Number Placeholder 3"/>
          <p:cNvSpPr>
            <a:spLocks noGrp="1"/>
          </p:cNvSpPr>
          <p:nvPr>
            <p:ph type="sldNum" sz="quarter" idx="5"/>
          </p:nvPr>
        </p:nvSpPr>
        <p:spPr/>
        <p:txBody>
          <a:bodyPr/>
          <a:lstStyle/>
          <a:p>
            <a:fld id="{C9B8479F-550E-4E3D-B6F4-BF7FEC543BE2}" type="slidenum">
              <a:rPr lang="en-US"/>
              <a:t>9</a:t>
            </a:fld>
            <a:endParaRPr lang="en-US"/>
          </a:p>
        </p:txBody>
      </p:sp>
    </p:spTree>
    <p:extLst>
      <p:ext uri="{BB962C8B-B14F-4D97-AF65-F5344CB8AC3E}">
        <p14:creationId xmlns:p14="http://schemas.microsoft.com/office/powerpoint/2010/main" val="41947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990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81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23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624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6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7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519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32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309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913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775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673763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6.wdp"/><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9.wdp"/><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0.wdp"/><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11.wdp"/><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microsoft.com/office/2007/relationships/hdphoto" Target="../media/hdphoto12.wdp"/><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microsoft.com/office/2007/relationships/hdphoto" Target="../media/hdphoto13.wdp"/><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9.m4a"/><Relationship Id="rId1" Type="http://schemas.microsoft.com/office/2007/relationships/media" Target="../media/media19.m4a"/><Relationship Id="rId6" Type="http://schemas.microsoft.com/office/2007/relationships/hdphoto" Target="../media/hdphoto14.wdp"/><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0.m4a"/><Relationship Id="rId1" Type="http://schemas.microsoft.com/office/2007/relationships/media" Target="../media/media20.m4a"/><Relationship Id="rId6" Type="http://schemas.microsoft.com/office/2007/relationships/hdphoto" Target="../media/hdphoto15.wdp"/><Relationship Id="rId5" Type="http://schemas.openxmlformats.org/officeDocument/2006/relationships/image" Target="../media/image19.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5.wdp"/><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2.m4a"/><Relationship Id="rId1" Type="http://schemas.microsoft.com/office/2007/relationships/media" Target="../media/media22.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3.m4a"/><Relationship Id="rId1" Type="http://schemas.microsoft.com/office/2007/relationships/media" Target="../media/media23.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media" Target="../media/media25.m4a"/><Relationship Id="rId7" Type="http://schemas.openxmlformats.org/officeDocument/2006/relationships/image" Target="../media/image20.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audio" Target="../media/media25.m4a"/><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6.m4a"/><Relationship Id="rId1" Type="http://schemas.microsoft.com/office/2007/relationships/media" Target="../media/media26.m4a"/><Relationship Id="rId6" Type="http://schemas.microsoft.com/office/2007/relationships/hdphoto" Target="../media/hdphoto17.wdp"/><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7B1BD9-9ED8-1D43-A108-4EC39820305D}"/>
              </a:ext>
            </a:extLst>
          </p:cNvPr>
          <p:cNvSpPr>
            <a:spLocks noGrp="1"/>
          </p:cNvSpPr>
          <p:nvPr>
            <p:ph type="subTitle" idx="1"/>
          </p:nvPr>
        </p:nvSpPr>
        <p:spPr>
          <a:xfrm>
            <a:off x="1524000" y="5818913"/>
            <a:ext cx="9144000" cy="699655"/>
          </a:xfrm>
        </p:spPr>
        <p:txBody>
          <a:bodyPr>
            <a:normAutofit/>
          </a:bodyPr>
          <a:lstStyle/>
          <a:p>
            <a:r>
              <a:rPr lang="en-US" dirty="0">
                <a:solidFill>
                  <a:srgbClr val="FFFF00"/>
                </a:solidFill>
              </a:rPr>
              <a:t>Adapted from the original text, </a:t>
            </a:r>
            <a:r>
              <a:rPr lang="en-US" i="1" dirty="0">
                <a:solidFill>
                  <a:srgbClr val="FFFF00"/>
                </a:solidFill>
              </a:rPr>
              <a:t>A Color of His Own</a:t>
            </a:r>
            <a:r>
              <a:rPr lang="en-US" dirty="0">
                <a:solidFill>
                  <a:srgbClr val="FFFF00"/>
                </a:solidFill>
              </a:rPr>
              <a:t>, by Leo </a:t>
            </a:r>
            <a:r>
              <a:rPr lang="en-US" dirty="0" err="1">
                <a:solidFill>
                  <a:srgbClr val="FFFF00"/>
                </a:solidFill>
              </a:rPr>
              <a:t>Lionni</a:t>
            </a:r>
            <a:r>
              <a:rPr lang="en-US" dirty="0">
                <a:solidFill>
                  <a:srgbClr val="FFFF00"/>
                </a:solidFill>
              </a:rPr>
              <a:t>.</a:t>
            </a:r>
          </a:p>
          <a:p>
            <a:endParaRPr lang="en-US" dirty="0">
              <a:solidFill>
                <a:srgbClr val="FFFF0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BA8990D-1698-40F4-996E-AA5D8BCC3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3157" y="706210"/>
            <a:ext cx="4544786" cy="4408442"/>
          </a:xfrm>
          <a:prstGeom prst="rect">
            <a:avLst/>
          </a:prstGeom>
        </p:spPr>
      </p:pic>
      <p:pic>
        <p:nvPicPr>
          <p:cNvPr id="9" name="Audio Recording Apr 13, 2021 at 12:12:21 PM" descr="Adapted from the original text, A Color of His Own, by Leo Lionni.&#10;">
            <a:hlinkClick r:id="" action="ppaction://media"/>
            <a:extLst>
              <a:ext uri="{FF2B5EF4-FFF2-40B4-BE49-F238E27FC236}">
                <a16:creationId xmlns:a16="http://schemas.microsoft.com/office/drawing/2014/main" id="{96DF146E-6ED2-4417-9D1F-1A5F86B1F5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5000" y="6046236"/>
            <a:ext cx="384879" cy="384879"/>
          </a:xfrm>
          <a:prstGeom prst="rect">
            <a:avLst/>
          </a:prstGeom>
        </p:spPr>
      </p:pic>
    </p:spTree>
    <p:extLst>
      <p:ext uri="{BB962C8B-B14F-4D97-AF65-F5344CB8AC3E}">
        <p14:creationId xmlns:p14="http://schemas.microsoft.com/office/powerpoint/2010/main" val="11370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2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ger's tail&#10;Audio:  And on the tiger they are striped like tigers&#10;">
            <a:extLst>
              <a:ext uri="{FF2B5EF4-FFF2-40B4-BE49-F238E27FC236}">
                <a16:creationId xmlns:a16="http://schemas.microsoft.com/office/drawing/2014/main" id="{6CD00F40-730C-3944-A114-450342078642}"/>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5450" b="96919" l="3239" r="89879">
                        <a14:foregroundMark x1="30972" y1="12796" x2="30972" y2="12796"/>
                        <a14:foregroundMark x1="34615" y1="6161" x2="34615" y2="6161"/>
                        <a14:foregroundMark x1="3239" y1="80332" x2="25101" y2="83412"/>
                        <a14:foregroundMark x1="25101" y1="83412" x2="39069" y2="88863"/>
                        <a14:foregroundMark x1="2024" y1="95972" x2="27126" y2="97393"/>
                        <a14:foregroundMark x1="27126" y1="97393" x2="41903" y2="96209"/>
                        <a14:foregroundMark x1="41903" y1="96209" x2="51417" y2="89100"/>
                        <a14:foregroundMark x1="51417" y1="89100" x2="56073" y2="80806"/>
                        <a14:foregroundMark x1="55668" y1="85308" x2="48785" y2="96919"/>
                        <a14:foregroundMark x1="77935" y1="56635" x2="68826" y2="67536"/>
                      </a14:backgroundRemoval>
                    </a14:imgEffect>
                  </a14:imgLayer>
                </a14:imgProps>
              </a:ext>
              <a:ext uri="{28A0092B-C50C-407E-A947-70E740481C1C}">
                <a14:useLocalDpi xmlns:a14="http://schemas.microsoft.com/office/drawing/2010/main" val="0"/>
              </a:ext>
            </a:extLst>
          </a:blip>
          <a:stretch>
            <a:fillRect/>
          </a:stretch>
        </p:blipFill>
        <p:spPr>
          <a:xfrm>
            <a:off x="3063240" y="365125"/>
            <a:ext cx="6583680" cy="5624115"/>
          </a:xfrm>
        </p:spPr>
      </p:pic>
      <p:pic>
        <p:nvPicPr>
          <p:cNvPr id="2" name="Audio Recording Apr 13, 2021 at 12:16:25 PM" descr="And on the tiger they are striped like tigers. &#10;">
            <a:hlinkClick r:id="" action="ppaction://media"/>
            <a:extLst>
              <a:ext uri="{FF2B5EF4-FFF2-40B4-BE49-F238E27FC236}">
                <a16:creationId xmlns:a16="http://schemas.microsoft.com/office/drawing/2014/main" id="{7739D445-6693-BC4E-9093-9E6E302D0A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81033" y="5582840"/>
            <a:ext cx="812800" cy="812800"/>
          </a:xfrm>
          <a:prstGeom prst="rect">
            <a:avLst/>
          </a:prstGeom>
        </p:spPr>
      </p:pic>
    </p:spTree>
    <p:extLst>
      <p:ext uri="{BB962C8B-B14F-4D97-AF65-F5344CB8AC3E}">
        <p14:creationId xmlns:p14="http://schemas.microsoft.com/office/powerpoint/2010/main" val="24672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6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riped Chameleon on tiger's tail looking at a leaf. ">
            <a:extLst>
              <a:ext uri="{FF2B5EF4-FFF2-40B4-BE49-F238E27FC236}">
                <a16:creationId xmlns:a16="http://schemas.microsoft.com/office/drawing/2014/main" id="{0393BC52-8928-4740-8A94-CDC01881ED8B}"/>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7917" b="94167" l="10000" r="90000">
                        <a14:foregroundMark x1="63860" y1="58125" x2="63684" y2="59375"/>
                        <a14:foregroundMark x1="61404" y1="58333" x2="66140" y2="58958"/>
                        <a14:foregroundMark x1="72807" y1="88125" x2="80351" y2="91042"/>
                        <a14:foregroundMark x1="80351" y1="91042" x2="82281" y2="94167"/>
                        <a14:foregroundMark x1="20000" y1="37917" x2="27193" y2="40625"/>
                        <a14:backgroundMark x1="48070" y1="18542" x2="68596" y2="14792"/>
                        <a14:backgroundMark x1="63333" y1="33125" x2="80351" y2="25417"/>
                        <a14:backgroundMark x1="41228" y1="7292" x2="61404" y2="10833"/>
                        <a14:backgroundMark x1="53684" y1="12083" x2="48947" y2="26250"/>
                        <a14:backgroundMark x1="65789" y1="17083" x2="57193" y2="17500"/>
                        <a14:backgroundMark x1="57193" y1="17500" x2="62807" y2="29583"/>
                        <a14:backgroundMark x1="62807" y1="29583" x2="84386" y2="41458"/>
                        <a14:backgroundMark x1="84386" y1="41458" x2="81404" y2="33958"/>
                        <a14:backgroundMark x1="81404" y1="33958" x2="66491" y2="25208"/>
                        <a14:backgroundMark x1="66491" y1="25208" x2="64035" y2="16875"/>
                        <a14:backgroundMark x1="64737" y1="19167" x2="63860" y2="30000"/>
                        <a14:backgroundMark x1="85965" y1="39792" x2="85965" y2="48333"/>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89760" y="459197"/>
            <a:ext cx="7802880" cy="6570847"/>
          </a:xfrm>
        </p:spPr>
      </p:pic>
      <p:pic>
        <p:nvPicPr>
          <p:cNvPr id="6" name="Audio Recording Apr 13, 2021 at 12:17:13 PM" descr="One day a chameleon who was sitting on a tigers tail said to himself, &#10;">
            <a:hlinkClick r:id="" action="ppaction://media"/>
            <a:extLst>
              <a:ext uri="{FF2B5EF4-FFF2-40B4-BE49-F238E27FC236}">
                <a16:creationId xmlns:a16="http://schemas.microsoft.com/office/drawing/2014/main" id="{CDF2B9CA-6728-D14F-9A6E-FBF00D70D8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05067" y="5731933"/>
            <a:ext cx="812800" cy="812800"/>
          </a:xfrm>
          <a:prstGeom prst="rect">
            <a:avLst/>
          </a:prstGeom>
        </p:spPr>
      </p:pic>
    </p:spTree>
    <p:extLst>
      <p:ext uri="{BB962C8B-B14F-4D97-AF65-F5344CB8AC3E}">
        <p14:creationId xmlns:p14="http://schemas.microsoft.com/office/powerpoint/2010/main" val="12223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4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e green leaves&#10;Audio: &quot;If I remain on a leaf, I shall be green forever, I too shall have a color of my own.&quot;">
            <a:extLst>
              <a:ext uri="{FF2B5EF4-FFF2-40B4-BE49-F238E27FC236}">
                <a16:creationId xmlns:a16="http://schemas.microsoft.com/office/drawing/2014/main" id="{0057C203-B1F6-AB48-B2B0-A4BCB0A289FE}"/>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266" b="94149" l="2128" r="90000">
                        <a14:foregroundMark x1="44304" y1="91727" x2="44681" y2="91755"/>
                        <a14:foregroundMark x1="5532" y1="33777" x2="10426" y2="26064"/>
                        <a14:foregroundMark x1="10426" y1="26064" x2="15319" y2="23404"/>
                        <a14:backgroundMark x1="22553" y1="56915" x2="24681" y2="58777"/>
                        <a14:backgroundMark x1="1277" y1="43883" x2="851" y2="39362"/>
                        <a14:backgroundMark x1="426" y1="38298" x2="426" y2="36436"/>
                        <a14:backgroundMark x1="638" y1="35638" x2="638" y2="35638"/>
                        <a14:backgroundMark x1="851" y1="35904" x2="851" y2="35904"/>
                        <a14:backgroundMark x1="28511" y1="17553" x2="28511" y2="17553"/>
                        <a14:backgroundMark x1="29362" y1="17287" x2="28298" y2="17553"/>
                        <a14:backgroundMark x1="28085" y1="17021" x2="31702" y2="17287"/>
                        <a14:backgroundMark x1="69787" y1="27128" x2="69787" y2="27128"/>
                        <a14:backgroundMark x1="14043" y1="18883" x2="29362" y2="17553"/>
                        <a14:backgroundMark x1="29362" y1="17553" x2="36383" y2="17819"/>
                        <a14:backgroundMark x1="36383" y1="17819" x2="57447" y2="23404"/>
                        <a14:backgroundMark x1="57447" y1="23404" x2="65957" y2="21011"/>
                        <a14:backgroundMark x1="65957" y1="21011" x2="73404" y2="15691"/>
                        <a14:backgroundMark x1="73404" y1="15691" x2="82340" y2="1064"/>
                        <a14:backgroundMark x1="82340" y1="1064" x2="20426" y2="1596"/>
                        <a14:backgroundMark x1="20426" y1="1596" x2="16383" y2="9574"/>
                        <a14:backgroundMark x1="16383" y1="9574" x2="14468" y2="20213"/>
                        <a14:backgroundMark x1="31489" y1="12500" x2="59362" y2="13564"/>
                        <a14:backgroundMark x1="59362" y1="13564" x2="72766" y2="12234"/>
                        <a14:backgroundMark x1="63617" y1="5585" x2="53830" y2="10372"/>
                        <a14:backgroundMark x1="53830" y1="10372" x2="47234" y2="10106"/>
                        <a14:backgroundMark x1="1277" y1="44415" x2="43617" y2="73670"/>
                        <a14:backgroundMark x1="43617" y1="73670" x2="49149" y2="79255"/>
                        <a14:backgroundMark x1="49149" y1="79255" x2="53404" y2="87234"/>
                        <a14:backgroundMark x1="53404" y1="87234" x2="50426" y2="95479"/>
                        <a14:backgroundMark x1="50426" y1="95479" x2="28298" y2="96277"/>
                        <a14:backgroundMark x1="28298" y1="96277" x2="21277" y2="93351"/>
                        <a14:backgroundMark x1="21277" y1="93351" x2="11064" y2="94947"/>
                        <a14:backgroundMark x1="11064" y1="94947" x2="1277" y2="77926"/>
                        <a14:backgroundMark x1="1277" y1="77926" x2="426" y2="69149"/>
                        <a14:backgroundMark x1="426" y1="69149" x2="2340" y2="45479"/>
                        <a14:backgroundMark x1="4043" y1="48670" x2="10213" y2="74468"/>
                        <a14:backgroundMark x1="10213" y1="74468" x2="19362" y2="98670"/>
                        <a14:backgroundMark x1="34468" y1="75266" x2="3830" y2="85904"/>
                        <a14:backgroundMark x1="9362" y1="57181" x2="34043" y2="76862"/>
                        <a14:backgroundMark x1="34043" y1="76862" x2="43830" y2="90691"/>
                        <a14:backgroundMark x1="43830" y1="90691" x2="44255" y2="91755"/>
                        <a14:backgroundMark x1="17660" y1="65957" x2="27021" y2="79787"/>
                        <a14:backgroundMark x1="29574" y1="81649" x2="39787" y2="99734"/>
                      </a14:backgroundRemoval>
                    </a14:imgEffect>
                  </a14:imgLayer>
                </a14:imgProps>
              </a:ext>
              <a:ext uri="{28A0092B-C50C-407E-A947-70E740481C1C}">
                <a14:useLocalDpi xmlns:a14="http://schemas.microsoft.com/office/drawing/2010/main" val="0"/>
              </a:ext>
            </a:extLst>
          </a:blip>
          <a:srcRect l="-1330" r="20598" b="35951"/>
          <a:stretch/>
        </p:blipFill>
        <p:spPr>
          <a:xfrm>
            <a:off x="2244264" y="529692"/>
            <a:ext cx="7339311" cy="4658128"/>
          </a:xfrm>
        </p:spPr>
      </p:pic>
      <p:pic>
        <p:nvPicPr>
          <p:cNvPr id="2" name="Audio Recording Apr 13, 2021 at 12:17:51 PM" descr="&quot;If I remain on a leaf, I shall be green forever, I too shall have a color of my own.&quot;&#10;">
            <a:hlinkClick r:id="" action="ppaction://media"/>
            <a:extLst>
              <a:ext uri="{FF2B5EF4-FFF2-40B4-BE49-F238E27FC236}">
                <a16:creationId xmlns:a16="http://schemas.microsoft.com/office/drawing/2014/main" id="{DB1540C1-E5BE-7343-9DA5-B90D8218FF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71200" y="5828601"/>
            <a:ext cx="812800" cy="812800"/>
          </a:xfrm>
          <a:prstGeom prst="rect">
            <a:avLst/>
          </a:prstGeom>
        </p:spPr>
      </p:pic>
    </p:spTree>
    <p:extLst>
      <p:ext uri="{BB962C8B-B14F-4D97-AF65-F5344CB8AC3E}">
        <p14:creationId xmlns:p14="http://schemas.microsoft.com/office/powerpoint/2010/main" val="12427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3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 Recording Apr 13, 2021 at 12:18:14 PM" descr="The chameleon climbed onto the greenest leaf. &#10;">
            <a:hlinkClick r:id="" action="ppaction://media"/>
            <a:extLst>
              <a:ext uri="{FF2B5EF4-FFF2-40B4-BE49-F238E27FC236}">
                <a16:creationId xmlns:a16="http://schemas.microsoft.com/office/drawing/2014/main" id="{692D1528-C8C7-5D4F-A55E-F1EA87E3BF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6667" y="5591466"/>
            <a:ext cx="812800" cy="812800"/>
          </a:xfrm>
          <a:prstGeom prst="rect">
            <a:avLst/>
          </a:prstGeom>
        </p:spPr>
      </p:pic>
      <p:pic>
        <p:nvPicPr>
          <p:cNvPr id="10" name="Picture 9" descr="Green chameleon on green leaf&#10;Audio: The chameleon climbed on the greenest leaf">
            <a:extLst>
              <a:ext uri="{FF2B5EF4-FFF2-40B4-BE49-F238E27FC236}">
                <a16:creationId xmlns:a16="http://schemas.microsoft.com/office/drawing/2014/main" id="{7AFB4C7A-50C1-4C81-8E51-15CE06EFEA7F}"/>
              </a:ext>
            </a:extLst>
          </p:cNvPr>
          <p:cNvPicPr>
            <a:picLocks noChangeAspect="1"/>
          </p:cNvPicPr>
          <p:nvPr/>
        </p:nvPicPr>
        <p:blipFill>
          <a:blip r:embed="rId6"/>
          <a:stretch>
            <a:fillRect/>
          </a:stretch>
        </p:blipFill>
        <p:spPr>
          <a:xfrm>
            <a:off x="457200" y="-58526"/>
            <a:ext cx="10854427" cy="6713326"/>
          </a:xfrm>
          <a:prstGeom prst="rect">
            <a:avLst/>
          </a:prstGeom>
        </p:spPr>
      </p:pic>
    </p:spTree>
    <p:extLst>
      <p:ext uri="{BB962C8B-B14F-4D97-AF65-F5344CB8AC3E}">
        <p14:creationId xmlns:p14="http://schemas.microsoft.com/office/powerpoint/2010/main" val="37239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yellow chameleon on leaf&#10;Audio: But in Autumn the leaf turned yellow – and so did the chameleon. &#10;&#10;">
            <a:extLst>
              <a:ext uri="{FF2B5EF4-FFF2-40B4-BE49-F238E27FC236}">
                <a16:creationId xmlns:a16="http://schemas.microsoft.com/office/drawing/2014/main" id="{5BE31448-79AC-7C42-A41C-8FA86ECA26E1}"/>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10000" b="90000" l="5351" r="92989">
                        <a14:foregroundMark x1="87269" y1="50000" x2="93173" y2="50270"/>
                        <a14:foregroundMark x1="93173" y1="50270" x2="88561" y2="46216"/>
                        <a14:foregroundMark x1="77122" y1="25946" x2="73432" y2="23784"/>
                        <a14:foregroundMark x1="74723" y1="22703" x2="78782" y2="25405"/>
                        <a14:foregroundMark x1="11624" y1="47838" x2="11624" y2="47838"/>
                        <a14:foregroundMark x1="10517" y1="50270" x2="5720" y2="47027"/>
                        <a14:foregroundMark x1="5351" y1="21892" x2="6089" y2="28919"/>
                        <a14:foregroundMark x1="10148" y1="21081" x2="10148" y2="21081"/>
                      </a14:backgroundRemoval>
                    </a14:imgEffect>
                  </a14:imgLayer>
                </a14:imgProps>
              </a:ext>
              <a:ext uri="{28A0092B-C50C-407E-A947-70E740481C1C}">
                <a14:useLocalDpi xmlns:a14="http://schemas.microsoft.com/office/drawing/2010/main" val="0"/>
              </a:ext>
            </a:extLst>
          </a:blip>
          <a:stretch>
            <a:fillRect/>
          </a:stretch>
        </p:blipFill>
        <p:spPr>
          <a:xfrm>
            <a:off x="1542592" y="487045"/>
            <a:ext cx="8797730" cy="6005830"/>
          </a:xfrm>
        </p:spPr>
      </p:pic>
      <p:pic>
        <p:nvPicPr>
          <p:cNvPr id="6" name="Audio Recording Apr 13, 2021 at 12:18:41 PM" descr="But in Autumn the leaf turned yellow – and so did the chameleon. &#10;">
            <a:hlinkClick r:id="" action="ppaction://media"/>
            <a:extLst>
              <a:ext uri="{FF2B5EF4-FFF2-40B4-BE49-F238E27FC236}">
                <a16:creationId xmlns:a16="http://schemas.microsoft.com/office/drawing/2014/main" id="{92C8E900-5400-4D4D-A4A9-DE619A29FE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84875" y="5654675"/>
            <a:ext cx="812800" cy="812800"/>
          </a:xfrm>
          <a:prstGeom prst="rect">
            <a:avLst/>
          </a:prstGeom>
        </p:spPr>
      </p:pic>
      <p:sp>
        <p:nvSpPr>
          <p:cNvPr id="2" name="Freeform: Shape 1" descr="But in Autumn the leaf turned yellow – and so did the chameleon. &#10;">
            <a:extLst>
              <a:ext uri="{FF2B5EF4-FFF2-40B4-BE49-F238E27FC236}">
                <a16:creationId xmlns:a16="http://schemas.microsoft.com/office/drawing/2014/main" id="{D96F8590-0DCA-4FA4-ABB2-F94198148D28}"/>
              </a:ext>
            </a:extLst>
          </p:cNvPr>
          <p:cNvSpPr/>
          <p:nvPr/>
        </p:nvSpPr>
        <p:spPr>
          <a:xfrm>
            <a:off x="1915676" y="1212980"/>
            <a:ext cx="7416639" cy="2761861"/>
          </a:xfrm>
          <a:custGeom>
            <a:avLst/>
            <a:gdLst>
              <a:gd name="connsiteX0" fmla="*/ 603589 w 7416639"/>
              <a:gd name="connsiteY0" fmla="*/ 597159 h 2761861"/>
              <a:gd name="connsiteX1" fmla="*/ 510283 w 7416639"/>
              <a:gd name="connsiteY1" fmla="*/ 559836 h 2761861"/>
              <a:gd name="connsiteX2" fmla="*/ 454300 w 7416639"/>
              <a:gd name="connsiteY2" fmla="*/ 541175 h 2761861"/>
              <a:gd name="connsiteX3" fmla="*/ 249026 w 7416639"/>
              <a:gd name="connsiteY3" fmla="*/ 559836 h 2761861"/>
              <a:gd name="connsiteX4" fmla="*/ 249026 w 7416639"/>
              <a:gd name="connsiteY4" fmla="*/ 989044 h 2761861"/>
              <a:gd name="connsiteX5" fmla="*/ 286348 w 7416639"/>
              <a:gd name="connsiteY5" fmla="*/ 1026367 h 2761861"/>
              <a:gd name="connsiteX6" fmla="*/ 360993 w 7416639"/>
              <a:gd name="connsiteY6" fmla="*/ 1119673 h 2761861"/>
              <a:gd name="connsiteX7" fmla="*/ 398316 w 7416639"/>
              <a:gd name="connsiteY7" fmla="*/ 1156996 h 2761861"/>
              <a:gd name="connsiteX8" fmla="*/ 510283 w 7416639"/>
              <a:gd name="connsiteY8" fmla="*/ 1194318 h 2761861"/>
              <a:gd name="connsiteX9" fmla="*/ 659573 w 7416639"/>
              <a:gd name="connsiteY9" fmla="*/ 1268963 h 2761861"/>
              <a:gd name="connsiteX10" fmla="*/ 715557 w 7416639"/>
              <a:gd name="connsiteY10" fmla="*/ 1306285 h 2761861"/>
              <a:gd name="connsiteX11" fmla="*/ 958153 w 7416639"/>
              <a:gd name="connsiteY11" fmla="*/ 1343608 h 2761861"/>
              <a:gd name="connsiteX12" fmla="*/ 1088781 w 7416639"/>
              <a:gd name="connsiteY12" fmla="*/ 1362269 h 2761861"/>
              <a:gd name="connsiteX13" fmla="*/ 1536651 w 7416639"/>
              <a:gd name="connsiteY13" fmla="*/ 1343608 h 2761861"/>
              <a:gd name="connsiteX14" fmla="*/ 1648618 w 7416639"/>
              <a:gd name="connsiteY14" fmla="*/ 1306285 h 2761861"/>
              <a:gd name="connsiteX15" fmla="*/ 1704602 w 7416639"/>
              <a:gd name="connsiteY15" fmla="*/ 1268963 h 2761861"/>
              <a:gd name="connsiteX16" fmla="*/ 1760585 w 7416639"/>
              <a:gd name="connsiteY16" fmla="*/ 1156996 h 2761861"/>
              <a:gd name="connsiteX17" fmla="*/ 1872553 w 7416639"/>
              <a:gd name="connsiteY17" fmla="*/ 1138334 h 2761861"/>
              <a:gd name="connsiteX18" fmla="*/ 1947197 w 7416639"/>
              <a:gd name="connsiteY18" fmla="*/ 1119673 h 2761861"/>
              <a:gd name="connsiteX19" fmla="*/ 2059165 w 7416639"/>
              <a:gd name="connsiteY19" fmla="*/ 1082351 h 2761861"/>
              <a:gd name="connsiteX20" fmla="*/ 2115148 w 7416639"/>
              <a:gd name="connsiteY20" fmla="*/ 1045028 h 2761861"/>
              <a:gd name="connsiteX21" fmla="*/ 2171132 w 7416639"/>
              <a:gd name="connsiteY21" fmla="*/ 1026367 h 2761861"/>
              <a:gd name="connsiteX22" fmla="*/ 2208455 w 7416639"/>
              <a:gd name="connsiteY22" fmla="*/ 989044 h 2761861"/>
              <a:gd name="connsiteX23" fmla="*/ 2264438 w 7416639"/>
              <a:gd name="connsiteY23" fmla="*/ 970383 h 2761861"/>
              <a:gd name="connsiteX24" fmla="*/ 2320422 w 7416639"/>
              <a:gd name="connsiteY24" fmla="*/ 933061 h 2761861"/>
              <a:gd name="connsiteX25" fmla="*/ 2357744 w 7416639"/>
              <a:gd name="connsiteY25" fmla="*/ 895738 h 2761861"/>
              <a:gd name="connsiteX26" fmla="*/ 2413728 w 7416639"/>
              <a:gd name="connsiteY26" fmla="*/ 877077 h 2761861"/>
              <a:gd name="connsiteX27" fmla="*/ 2581679 w 7416639"/>
              <a:gd name="connsiteY27" fmla="*/ 783771 h 2761861"/>
              <a:gd name="connsiteX28" fmla="*/ 2674985 w 7416639"/>
              <a:gd name="connsiteY28" fmla="*/ 727787 h 2761861"/>
              <a:gd name="connsiteX29" fmla="*/ 2712308 w 7416639"/>
              <a:gd name="connsiteY29" fmla="*/ 690465 h 2761861"/>
              <a:gd name="connsiteX30" fmla="*/ 2824275 w 7416639"/>
              <a:gd name="connsiteY30" fmla="*/ 653142 h 2761861"/>
              <a:gd name="connsiteX31" fmla="*/ 2954904 w 7416639"/>
              <a:gd name="connsiteY31" fmla="*/ 597159 h 2761861"/>
              <a:gd name="connsiteX32" fmla="*/ 2992226 w 7416639"/>
              <a:gd name="connsiteY32" fmla="*/ 559836 h 2761861"/>
              <a:gd name="connsiteX33" fmla="*/ 3104193 w 7416639"/>
              <a:gd name="connsiteY33" fmla="*/ 522514 h 2761861"/>
              <a:gd name="connsiteX34" fmla="*/ 3197500 w 7416639"/>
              <a:gd name="connsiteY34" fmla="*/ 466530 h 2761861"/>
              <a:gd name="connsiteX35" fmla="*/ 3234822 w 7416639"/>
              <a:gd name="connsiteY35" fmla="*/ 410547 h 2761861"/>
              <a:gd name="connsiteX36" fmla="*/ 3440095 w 7416639"/>
              <a:gd name="connsiteY36" fmla="*/ 354563 h 2761861"/>
              <a:gd name="connsiteX37" fmla="*/ 3496079 w 7416639"/>
              <a:gd name="connsiteY37" fmla="*/ 335902 h 2761861"/>
              <a:gd name="connsiteX38" fmla="*/ 3664030 w 7416639"/>
              <a:gd name="connsiteY38" fmla="*/ 298579 h 2761861"/>
              <a:gd name="connsiteX39" fmla="*/ 3775997 w 7416639"/>
              <a:gd name="connsiteY39" fmla="*/ 261257 h 2761861"/>
              <a:gd name="connsiteX40" fmla="*/ 3906626 w 7416639"/>
              <a:gd name="connsiteY40" fmla="*/ 223934 h 2761861"/>
              <a:gd name="connsiteX41" fmla="*/ 3962610 w 7416639"/>
              <a:gd name="connsiteY41" fmla="*/ 186612 h 2761861"/>
              <a:gd name="connsiteX42" fmla="*/ 4093238 w 7416639"/>
              <a:gd name="connsiteY42" fmla="*/ 149289 h 2761861"/>
              <a:gd name="connsiteX43" fmla="*/ 4354495 w 7416639"/>
              <a:gd name="connsiteY43" fmla="*/ 130628 h 2761861"/>
              <a:gd name="connsiteX44" fmla="*/ 5063622 w 7416639"/>
              <a:gd name="connsiteY44" fmla="*/ 149289 h 2761861"/>
              <a:gd name="connsiteX45" fmla="*/ 5119606 w 7416639"/>
              <a:gd name="connsiteY45" fmla="*/ 167951 h 2761861"/>
              <a:gd name="connsiteX46" fmla="*/ 5455508 w 7416639"/>
              <a:gd name="connsiteY46" fmla="*/ 186612 h 2761861"/>
              <a:gd name="connsiteX47" fmla="*/ 5567475 w 7416639"/>
              <a:gd name="connsiteY47" fmla="*/ 223934 h 2761861"/>
              <a:gd name="connsiteX48" fmla="*/ 5716765 w 7416639"/>
              <a:gd name="connsiteY48" fmla="*/ 261257 h 2761861"/>
              <a:gd name="connsiteX49" fmla="*/ 5847393 w 7416639"/>
              <a:gd name="connsiteY49" fmla="*/ 205273 h 2761861"/>
              <a:gd name="connsiteX50" fmla="*/ 5866055 w 7416639"/>
              <a:gd name="connsiteY50" fmla="*/ 149289 h 2761861"/>
              <a:gd name="connsiteX51" fmla="*/ 5940700 w 7416639"/>
              <a:gd name="connsiteY51" fmla="*/ 55983 h 2761861"/>
              <a:gd name="connsiteX52" fmla="*/ 5978022 w 7416639"/>
              <a:gd name="connsiteY52" fmla="*/ 0 h 2761861"/>
              <a:gd name="connsiteX53" fmla="*/ 6071328 w 7416639"/>
              <a:gd name="connsiteY53" fmla="*/ 74644 h 2761861"/>
              <a:gd name="connsiteX54" fmla="*/ 6220618 w 7416639"/>
              <a:gd name="connsiteY54" fmla="*/ 205273 h 2761861"/>
              <a:gd name="connsiteX55" fmla="*/ 6257940 w 7416639"/>
              <a:gd name="connsiteY55" fmla="*/ 242596 h 2761861"/>
              <a:gd name="connsiteX56" fmla="*/ 6369908 w 7416639"/>
              <a:gd name="connsiteY56" fmla="*/ 279918 h 2761861"/>
              <a:gd name="connsiteX57" fmla="*/ 6481875 w 7416639"/>
              <a:gd name="connsiteY57" fmla="*/ 317240 h 2761861"/>
              <a:gd name="connsiteX58" fmla="*/ 6631165 w 7416639"/>
              <a:gd name="connsiteY58" fmla="*/ 335902 h 2761861"/>
              <a:gd name="connsiteX59" fmla="*/ 6687148 w 7416639"/>
              <a:gd name="connsiteY59" fmla="*/ 354563 h 2761861"/>
              <a:gd name="connsiteX60" fmla="*/ 6817777 w 7416639"/>
              <a:gd name="connsiteY60" fmla="*/ 373224 h 2761861"/>
              <a:gd name="connsiteX61" fmla="*/ 6929744 w 7416639"/>
              <a:gd name="connsiteY61" fmla="*/ 447869 h 2761861"/>
              <a:gd name="connsiteX62" fmla="*/ 6985728 w 7416639"/>
              <a:gd name="connsiteY62" fmla="*/ 466530 h 2761861"/>
              <a:gd name="connsiteX63" fmla="*/ 7079034 w 7416639"/>
              <a:gd name="connsiteY63" fmla="*/ 522514 h 2761861"/>
              <a:gd name="connsiteX64" fmla="*/ 7153679 w 7416639"/>
              <a:gd name="connsiteY64" fmla="*/ 597159 h 2761861"/>
              <a:gd name="connsiteX65" fmla="*/ 7209663 w 7416639"/>
              <a:gd name="connsiteY65" fmla="*/ 690465 h 2761861"/>
              <a:gd name="connsiteX66" fmla="*/ 7228324 w 7416639"/>
              <a:gd name="connsiteY66" fmla="*/ 746449 h 2761861"/>
              <a:gd name="connsiteX67" fmla="*/ 7265646 w 7416639"/>
              <a:gd name="connsiteY67" fmla="*/ 802432 h 2761861"/>
              <a:gd name="connsiteX68" fmla="*/ 7302969 w 7416639"/>
              <a:gd name="connsiteY68" fmla="*/ 914400 h 2761861"/>
              <a:gd name="connsiteX69" fmla="*/ 7321630 w 7416639"/>
              <a:gd name="connsiteY69" fmla="*/ 970383 h 2761861"/>
              <a:gd name="connsiteX70" fmla="*/ 7358953 w 7416639"/>
              <a:gd name="connsiteY70" fmla="*/ 1007706 h 2761861"/>
              <a:gd name="connsiteX71" fmla="*/ 7377614 w 7416639"/>
              <a:gd name="connsiteY71" fmla="*/ 1063689 h 2761861"/>
              <a:gd name="connsiteX72" fmla="*/ 7414936 w 7416639"/>
              <a:gd name="connsiteY72" fmla="*/ 1101012 h 2761861"/>
              <a:gd name="connsiteX73" fmla="*/ 7396275 w 7416639"/>
              <a:gd name="connsiteY73" fmla="*/ 1231640 h 2761861"/>
              <a:gd name="connsiteX74" fmla="*/ 7321630 w 7416639"/>
              <a:gd name="connsiteY74" fmla="*/ 1306285 h 2761861"/>
              <a:gd name="connsiteX75" fmla="*/ 7284308 w 7416639"/>
              <a:gd name="connsiteY75" fmla="*/ 1343608 h 2761861"/>
              <a:gd name="connsiteX76" fmla="*/ 7246985 w 7416639"/>
              <a:gd name="connsiteY76" fmla="*/ 1380930 h 2761861"/>
              <a:gd name="connsiteX77" fmla="*/ 7209663 w 7416639"/>
              <a:gd name="connsiteY77" fmla="*/ 1418253 h 2761861"/>
              <a:gd name="connsiteX78" fmla="*/ 7153679 w 7416639"/>
              <a:gd name="connsiteY78" fmla="*/ 1436914 h 2761861"/>
              <a:gd name="connsiteX79" fmla="*/ 7097695 w 7416639"/>
              <a:gd name="connsiteY79" fmla="*/ 1474236 h 2761861"/>
              <a:gd name="connsiteX80" fmla="*/ 7060373 w 7416639"/>
              <a:gd name="connsiteY80" fmla="*/ 1511559 h 2761861"/>
              <a:gd name="connsiteX81" fmla="*/ 6948406 w 7416639"/>
              <a:gd name="connsiteY81" fmla="*/ 1548881 h 2761861"/>
              <a:gd name="connsiteX82" fmla="*/ 6836438 w 7416639"/>
              <a:gd name="connsiteY82" fmla="*/ 1586204 h 2761861"/>
              <a:gd name="connsiteX83" fmla="*/ 6780455 w 7416639"/>
              <a:gd name="connsiteY83" fmla="*/ 1604865 h 2761861"/>
              <a:gd name="connsiteX84" fmla="*/ 6631165 w 7416639"/>
              <a:gd name="connsiteY84" fmla="*/ 1623526 h 2761861"/>
              <a:gd name="connsiteX85" fmla="*/ 6519197 w 7416639"/>
              <a:gd name="connsiteY85" fmla="*/ 1642187 h 2761861"/>
              <a:gd name="connsiteX86" fmla="*/ 6351246 w 7416639"/>
              <a:gd name="connsiteY86" fmla="*/ 1660849 h 2761861"/>
              <a:gd name="connsiteX87" fmla="*/ 6108651 w 7416639"/>
              <a:gd name="connsiteY87" fmla="*/ 1698171 h 2761861"/>
              <a:gd name="connsiteX88" fmla="*/ 5716765 w 7416639"/>
              <a:gd name="connsiteY88" fmla="*/ 1716832 h 2761861"/>
              <a:gd name="connsiteX89" fmla="*/ 5735426 w 7416639"/>
              <a:gd name="connsiteY89" fmla="*/ 1828800 h 2761861"/>
              <a:gd name="connsiteX90" fmla="*/ 5735426 w 7416639"/>
              <a:gd name="connsiteY90" fmla="*/ 2444620 h 2761861"/>
              <a:gd name="connsiteX91" fmla="*/ 5716765 w 7416639"/>
              <a:gd name="connsiteY91" fmla="*/ 2500604 h 2761861"/>
              <a:gd name="connsiteX92" fmla="*/ 5604797 w 7416639"/>
              <a:gd name="connsiteY92" fmla="*/ 2537926 h 2761861"/>
              <a:gd name="connsiteX93" fmla="*/ 5530153 w 7416639"/>
              <a:gd name="connsiteY93" fmla="*/ 2519265 h 2761861"/>
              <a:gd name="connsiteX94" fmla="*/ 5511491 w 7416639"/>
              <a:gd name="connsiteY94" fmla="*/ 2239347 h 2761861"/>
              <a:gd name="connsiteX95" fmla="*/ 5492830 w 7416639"/>
              <a:gd name="connsiteY95" fmla="*/ 1828800 h 2761861"/>
              <a:gd name="connsiteX96" fmla="*/ 5436846 w 7416639"/>
              <a:gd name="connsiteY96" fmla="*/ 1735493 h 2761861"/>
              <a:gd name="connsiteX97" fmla="*/ 5324879 w 7416639"/>
              <a:gd name="connsiteY97" fmla="*/ 1716832 h 2761861"/>
              <a:gd name="connsiteX98" fmla="*/ 5194251 w 7416639"/>
              <a:gd name="connsiteY98" fmla="*/ 1735493 h 2761861"/>
              <a:gd name="connsiteX99" fmla="*/ 5175589 w 7416639"/>
              <a:gd name="connsiteY99" fmla="*/ 1791477 h 2761861"/>
              <a:gd name="connsiteX100" fmla="*/ 5212912 w 7416639"/>
              <a:gd name="connsiteY100" fmla="*/ 1903444 h 2761861"/>
              <a:gd name="connsiteX101" fmla="*/ 5250234 w 7416639"/>
              <a:gd name="connsiteY101" fmla="*/ 2183363 h 2761861"/>
              <a:gd name="connsiteX102" fmla="*/ 5268895 w 7416639"/>
              <a:gd name="connsiteY102" fmla="*/ 2239347 h 2761861"/>
              <a:gd name="connsiteX103" fmla="*/ 5250234 w 7416639"/>
              <a:gd name="connsiteY103" fmla="*/ 2500604 h 2761861"/>
              <a:gd name="connsiteX104" fmla="*/ 5231573 w 7416639"/>
              <a:gd name="connsiteY104" fmla="*/ 2556587 h 2761861"/>
              <a:gd name="connsiteX105" fmla="*/ 5156928 w 7416639"/>
              <a:gd name="connsiteY105" fmla="*/ 2631232 h 2761861"/>
              <a:gd name="connsiteX106" fmla="*/ 5100944 w 7416639"/>
              <a:gd name="connsiteY106" fmla="*/ 2649893 h 2761861"/>
              <a:gd name="connsiteX107" fmla="*/ 5044961 w 7416639"/>
              <a:gd name="connsiteY107" fmla="*/ 2631232 h 2761861"/>
              <a:gd name="connsiteX108" fmla="*/ 5026300 w 7416639"/>
              <a:gd name="connsiteY108" fmla="*/ 2575249 h 2761861"/>
              <a:gd name="connsiteX109" fmla="*/ 5007638 w 7416639"/>
              <a:gd name="connsiteY109" fmla="*/ 2202024 h 2761861"/>
              <a:gd name="connsiteX110" fmla="*/ 4951655 w 7416639"/>
              <a:gd name="connsiteY110" fmla="*/ 1996751 h 2761861"/>
              <a:gd name="connsiteX111" fmla="*/ 4932993 w 7416639"/>
              <a:gd name="connsiteY111" fmla="*/ 1940767 h 2761861"/>
              <a:gd name="connsiteX112" fmla="*/ 4914332 w 7416639"/>
              <a:gd name="connsiteY112" fmla="*/ 1735493 h 2761861"/>
              <a:gd name="connsiteX113" fmla="*/ 4895671 w 7416639"/>
              <a:gd name="connsiteY113" fmla="*/ 1679510 h 2761861"/>
              <a:gd name="connsiteX114" fmla="*/ 4839687 w 7416639"/>
              <a:gd name="connsiteY114" fmla="*/ 1642187 h 2761861"/>
              <a:gd name="connsiteX115" fmla="*/ 4634414 w 7416639"/>
              <a:gd name="connsiteY115" fmla="*/ 1660849 h 2761861"/>
              <a:gd name="connsiteX116" fmla="*/ 4559769 w 7416639"/>
              <a:gd name="connsiteY116" fmla="*/ 1679510 h 2761861"/>
              <a:gd name="connsiteX117" fmla="*/ 4130561 w 7416639"/>
              <a:gd name="connsiteY117" fmla="*/ 1698171 h 2761861"/>
              <a:gd name="connsiteX118" fmla="*/ 3999932 w 7416639"/>
              <a:gd name="connsiteY118" fmla="*/ 1716832 h 2761861"/>
              <a:gd name="connsiteX119" fmla="*/ 4018593 w 7416639"/>
              <a:gd name="connsiteY119" fmla="*/ 1884783 h 2761861"/>
              <a:gd name="connsiteX120" fmla="*/ 4055916 w 7416639"/>
              <a:gd name="connsiteY120" fmla="*/ 2015412 h 2761861"/>
              <a:gd name="connsiteX121" fmla="*/ 4093238 w 7416639"/>
              <a:gd name="connsiteY121" fmla="*/ 2481942 h 2761861"/>
              <a:gd name="connsiteX122" fmla="*/ 4074577 w 7416639"/>
              <a:gd name="connsiteY122" fmla="*/ 2668555 h 2761861"/>
              <a:gd name="connsiteX123" fmla="*/ 4018593 w 7416639"/>
              <a:gd name="connsiteY123" fmla="*/ 2705877 h 2761861"/>
              <a:gd name="connsiteX124" fmla="*/ 3925287 w 7416639"/>
              <a:gd name="connsiteY124" fmla="*/ 2761861 h 2761861"/>
              <a:gd name="connsiteX125" fmla="*/ 3757336 w 7416639"/>
              <a:gd name="connsiteY125" fmla="*/ 2743200 h 2761861"/>
              <a:gd name="connsiteX126" fmla="*/ 3738675 w 7416639"/>
              <a:gd name="connsiteY126" fmla="*/ 2668555 h 2761861"/>
              <a:gd name="connsiteX127" fmla="*/ 3720014 w 7416639"/>
              <a:gd name="connsiteY127" fmla="*/ 1604865 h 2761861"/>
              <a:gd name="connsiteX128" fmla="*/ 3645369 w 7416639"/>
              <a:gd name="connsiteY128" fmla="*/ 1530220 h 2761861"/>
              <a:gd name="connsiteX129" fmla="*/ 3552063 w 7416639"/>
              <a:gd name="connsiteY129" fmla="*/ 1548881 h 2761861"/>
              <a:gd name="connsiteX130" fmla="*/ 3533402 w 7416639"/>
              <a:gd name="connsiteY130" fmla="*/ 1604865 h 2761861"/>
              <a:gd name="connsiteX131" fmla="*/ 3514740 w 7416639"/>
              <a:gd name="connsiteY131" fmla="*/ 2071396 h 2761861"/>
              <a:gd name="connsiteX132" fmla="*/ 3496079 w 7416639"/>
              <a:gd name="connsiteY132" fmla="*/ 2631232 h 2761861"/>
              <a:gd name="connsiteX133" fmla="*/ 3477418 w 7416639"/>
              <a:gd name="connsiteY133" fmla="*/ 2687216 h 2761861"/>
              <a:gd name="connsiteX134" fmla="*/ 3402773 w 7416639"/>
              <a:gd name="connsiteY134" fmla="*/ 2761861 h 2761861"/>
              <a:gd name="connsiteX135" fmla="*/ 3272144 w 7416639"/>
              <a:gd name="connsiteY135" fmla="*/ 2743200 h 2761861"/>
              <a:gd name="connsiteX136" fmla="*/ 3216161 w 7416639"/>
              <a:gd name="connsiteY136" fmla="*/ 2724538 h 2761861"/>
              <a:gd name="connsiteX137" fmla="*/ 3197500 w 7416639"/>
              <a:gd name="connsiteY137" fmla="*/ 2668555 h 2761861"/>
              <a:gd name="connsiteX138" fmla="*/ 3160177 w 7416639"/>
              <a:gd name="connsiteY138" fmla="*/ 2631232 h 2761861"/>
              <a:gd name="connsiteX139" fmla="*/ 3178838 w 7416639"/>
              <a:gd name="connsiteY139" fmla="*/ 2407298 h 2761861"/>
              <a:gd name="connsiteX140" fmla="*/ 3197500 w 7416639"/>
              <a:gd name="connsiteY140" fmla="*/ 2332653 h 2761861"/>
              <a:gd name="connsiteX141" fmla="*/ 3178838 w 7416639"/>
              <a:gd name="connsiteY141" fmla="*/ 2052734 h 2761861"/>
              <a:gd name="connsiteX142" fmla="*/ 3141516 w 7416639"/>
              <a:gd name="connsiteY142" fmla="*/ 1940767 h 2761861"/>
              <a:gd name="connsiteX143" fmla="*/ 3122855 w 7416639"/>
              <a:gd name="connsiteY143" fmla="*/ 1884783 h 2761861"/>
              <a:gd name="connsiteX144" fmla="*/ 3104193 w 7416639"/>
              <a:gd name="connsiteY144" fmla="*/ 1772816 h 2761861"/>
              <a:gd name="connsiteX145" fmla="*/ 3085532 w 7416639"/>
              <a:gd name="connsiteY145" fmla="*/ 1623526 h 2761861"/>
              <a:gd name="connsiteX146" fmla="*/ 3066871 w 7416639"/>
              <a:gd name="connsiteY146" fmla="*/ 1548881 h 2761861"/>
              <a:gd name="connsiteX147" fmla="*/ 2749630 w 7416639"/>
              <a:gd name="connsiteY147" fmla="*/ 1567542 h 2761861"/>
              <a:gd name="connsiteX148" fmla="*/ 2637663 w 7416639"/>
              <a:gd name="connsiteY148" fmla="*/ 1604865 h 2761861"/>
              <a:gd name="connsiteX149" fmla="*/ 2544357 w 7416639"/>
              <a:gd name="connsiteY149" fmla="*/ 1679510 h 2761861"/>
              <a:gd name="connsiteX150" fmla="*/ 2432389 w 7416639"/>
              <a:gd name="connsiteY150" fmla="*/ 1716832 h 2761861"/>
              <a:gd name="connsiteX151" fmla="*/ 2301761 w 7416639"/>
              <a:gd name="connsiteY151" fmla="*/ 1754155 h 2761861"/>
              <a:gd name="connsiteX152" fmla="*/ 2171132 w 7416639"/>
              <a:gd name="connsiteY152" fmla="*/ 1772816 h 2761861"/>
              <a:gd name="connsiteX153" fmla="*/ 1723263 w 7416639"/>
              <a:gd name="connsiteY153" fmla="*/ 1810138 h 2761861"/>
              <a:gd name="connsiteX154" fmla="*/ 1592634 w 7416639"/>
              <a:gd name="connsiteY154" fmla="*/ 1884783 h 2761861"/>
              <a:gd name="connsiteX155" fmla="*/ 1555312 w 7416639"/>
              <a:gd name="connsiteY155" fmla="*/ 1922106 h 2761861"/>
              <a:gd name="connsiteX156" fmla="*/ 1480667 w 7416639"/>
              <a:gd name="connsiteY156" fmla="*/ 1978089 h 2761861"/>
              <a:gd name="connsiteX157" fmla="*/ 1275393 w 7416639"/>
              <a:gd name="connsiteY157" fmla="*/ 1959428 h 2761861"/>
              <a:gd name="connsiteX158" fmla="*/ 883508 w 7416639"/>
              <a:gd name="connsiteY158" fmla="*/ 1922106 h 2761861"/>
              <a:gd name="connsiteX159" fmla="*/ 846185 w 7416639"/>
              <a:gd name="connsiteY159" fmla="*/ 1884783 h 2761861"/>
              <a:gd name="connsiteX160" fmla="*/ 752879 w 7416639"/>
              <a:gd name="connsiteY160" fmla="*/ 1828800 h 2761861"/>
              <a:gd name="connsiteX161" fmla="*/ 696895 w 7416639"/>
              <a:gd name="connsiteY161" fmla="*/ 1735493 h 2761861"/>
              <a:gd name="connsiteX162" fmla="*/ 622251 w 7416639"/>
              <a:gd name="connsiteY162" fmla="*/ 1642187 h 2761861"/>
              <a:gd name="connsiteX163" fmla="*/ 566267 w 7416639"/>
              <a:gd name="connsiteY163" fmla="*/ 1604865 h 2761861"/>
              <a:gd name="connsiteX164" fmla="*/ 528944 w 7416639"/>
              <a:gd name="connsiteY164" fmla="*/ 1567542 h 2761861"/>
              <a:gd name="connsiteX165" fmla="*/ 472961 w 7416639"/>
              <a:gd name="connsiteY165" fmla="*/ 1530220 h 2761861"/>
              <a:gd name="connsiteX166" fmla="*/ 435638 w 7416639"/>
              <a:gd name="connsiteY166" fmla="*/ 1492898 h 2761861"/>
              <a:gd name="connsiteX167" fmla="*/ 379655 w 7416639"/>
              <a:gd name="connsiteY167" fmla="*/ 1474236 h 2761861"/>
              <a:gd name="connsiteX168" fmla="*/ 267687 w 7416639"/>
              <a:gd name="connsiteY168" fmla="*/ 1362269 h 2761861"/>
              <a:gd name="connsiteX169" fmla="*/ 211704 w 7416639"/>
              <a:gd name="connsiteY169" fmla="*/ 1306285 h 2761861"/>
              <a:gd name="connsiteX170" fmla="*/ 137059 w 7416639"/>
              <a:gd name="connsiteY170" fmla="*/ 1138334 h 2761861"/>
              <a:gd name="connsiteX171" fmla="*/ 99736 w 7416639"/>
              <a:gd name="connsiteY171" fmla="*/ 1101012 h 2761861"/>
              <a:gd name="connsiteX172" fmla="*/ 25091 w 7416639"/>
              <a:gd name="connsiteY172" fmla="*/ 933061 h 2761861"/>
              <a:gd name="connsiteX173" fmla="*/ 25091 w 7416639"/>
              <a:gd name="connsiteY173" fmla="*/ 597159 h 2761861"/>
              <a:gd name="connsiteX174" fmla="*/ 43753 w 7416639"/>
              <a:gd name="connsiteY174" fmla="*/ 541175 h 2761861"/>
              <a:gd name="connsiteX175" fmla="*/ 155720 w 7416639"/>
              <a:gd name="connsiteY175" fmla="*/ 466530 h 2761861"/>
              <a:gd name="connsiteX176" fmla="*/ 211704 w 7416639"/>
              <a:gd name="connsiteY176" fmla="*/ 429208 h 2761861"/>
              <a:gd name="connsiteX177" fmla="*/ 323671 w 7416639"/>
              <a:gd name="connsiteY177" fmla="*/ 391885 h 2761861"/>
              <a:gd name="connsiteX178" fmla="*/ 622251 w 7416639"/>
              <a:gd name="connsiteY178" fmla="*/ 447869 h 2761861"/>
              <a:gd name="connsiteX179" fmla="*/ 659573 w 7416639"/>
              <a:gd name="connsiteY179" fmla="*/ 503853 h 2761861"/>
              <a:gd name="connsiteX180" fmla="*/ 678234 w 7416639"/>
              <a:gd name="connsiteY180" fmla="*/ 559836 h 2761861"/>
              <a:gd name="connsiteX181" fmla="*/ 603589 w 7416639"/>
              <a:gd name="connsiteY181" fmla="*/ 634481 h 2761861"/>
              <a:gd name="connsiteX182" fmla="*/ 435638 w 7416639"/>
              <a:gd name="connsiteY182" fmla="*/ 615820 h 27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7416639" h="2761861">
                <a:moveTo>
                  <a:pt x="603589" y="597159"/>
                </a:moveTo>
                <a:cubicBezTo>
                  <a:pt x="572487" y="584718"/>
                  <a:pt x="541648" y="571598"/>
                  <a:pt x="510283" y="559836"/>
                </a:cubicBezTo>
                <a:cubicBezTo>
                  <a:pt x="491865" y="552929"/>
                  <a:pt x="473970" y="541175"/>
                  <a:pt x="454300" y="541175"/>
                </a:cubicBezTo>
                <a:cubicBezTo>
                  <a:pt x="385593" y="541175"/>
                  <a:pt x="317451" y="553616"/>
                  <a:pt x="249026" y="559836"/>
                </a:cubicBezTo>
                <a:cubicBezTo>
                  <a:pt x="226823" y="737465"/>
                  <a:pt x="212007" y="779266"/>
                  <a:pt x="249026" y="989044"/>
                </a:cubicBezTo>
                <a:cubicBezTo>
                  <a:pt x="252084" y="1006370"/>
                  <a:pt x="273907" y="1013926"/>
                  <a:pt x="286348" y="1026367"/>
                </a:cubicBezTo>
                <a:cubicBezTo>
                  <a:pt x="315949" y="1115166"/>
                  <a:pt x="284258" y="1058285"/>
                  <a:pt x="360993" y="1119673"/>
                </a:cubicBezTo>
                <a:cubicBezTo>
                  <a:pt x="374732" y="1130664"/>
                  <a:pt x="382579" y="1149128"/>
                  <a:pt x="398316" y="1156996"/>
                </a:cubicBezTo>
                <a:cubicBezTo>
                  <a:pt x="433504" y="1174590"/>
                  <a:pt x="510283" y="1194318"/>
                  <a:pt x="510283" y="1194318"/>
                </a:cubicBezTo>
                <a:cubicBezTo>
                  <a:pt x="632962" y="1316994"/>
                  <a:pt x="402258" y="1097423"/>
                  <a:pt x="659573" y="1268963"/>
                </a:cubicBezTo>
                <a:cubicBezTo>
                  <a:pt x="678234" y="1281404"/>
                  <a:pt x="695497" y="1296255"/>
                  <a:pt x="715557" y="1306285"/>
                </a:cubicBezTo>
                <a:cubicBezTo>
                  <a:pt x="783591" y="1340302"/>
                  <a:pt x="902148" y="1337019"/>
                  <a:pt x="958153" y="1343608"/>
                </a:cubicBezTo>
                <a:cubicBezTo>
                  <a:pt x="1001836" y="1348747"/>
                  <a:pt x="1045238" y="1356049"/>
                  <a:pt x="1088781" y="1362269"/>
                </a:cubicBezTo>
                <a:cubicBezTo>
                  <a:pt x="1238071" y="1356049"/>
                  <a:pt x="1387973" y="1358476"/>
                  <a:pt x="1536651" y="1343608"/>
                </a:cubicBezTo>
                <a:cubicBezTo>
                  <a:pt x="1575797" y="1339693"/>
                  <a:pt x="1615884" y="1328107"/>
                  <a:pt x="1648618" y="1306285"/>
                </a:cubicBezTo>
                <a:lnTo>
                  <a:pt x="1704602" y="1268963"/>
                </a:lnTo>
                <a:cubicBezTo>
                  <a:pt x="1713434" y="1242467"/>
                  <a:pt x="1731645" y="1171466"/>
                  <a:pt x="1760585" y="1156996"/>
                </a:cubicBezTo>
                <a:cubicBezTo>
                  <a:pt x="1794428" y="1140075"/>
                  <a:pt x="1835450" y="1145755"/>
                  <a:pt x="1872553" y="1138334"/>
                </a:cubicBezTo>
                <a:cubicBezTo>
                  <a:pt x="1897702" y="1133304"/>
                  <a:pt x="1922632" y="1127043"/>
                  <a:pt x="1947197" y="1119673"/>
                </a:cubicBezTo>
                <a:cubicBezTo>
                  <a:pt x="1984879" y="1108368"/>
                  <a:pt x="2059165" y="1082351"/>
                  <a:pt x="2059165" y="1082351"/>
                </a:cubicBezTo>
                <a:cubicBezTo>
                  <a:pt x="2077826" y="1069910"/>
                  <a:pt x="2095088" y="1055058"/>
                  <a:pt x="2115148" y="1045028"/>
                </a:cubicBezTo>
                <a:cubicBezTo>
                  <a:pt x="2132742" y="1036231"/>
                  <a:pt x="2154264" y="1036487"/>
                  <a:pt x="2171132" y="1026367"/>
                </a:cubicBezTo>
                <a:cubicBezTo>
                  <a:pt x="2186219" y="1017315"/>
                  <a:pt x="2193368" y="998096"/>
                  <a:pt x="2208455" y="989044"/>
                </a:cubicBezTo>
                <a:cubicBezTo>
                  <a:pt x="2225322" y="978924"/>
                  <a:pt x="2246844" y="979180"/>
                  <a:pt x="2264438" y="970383"/>
                </a:cubicBezTo>
                <a:cubicBezTo>
                  <a:pt x="2284498" y="960353"/>
                  <a:pt x="2302909" y="947072"/>
                  <a:pt x="2320422" y="933061"/>
                </a:cubicBezTo>
                <a:cubicBezTo>
                  <a:pt x="2334161" y="922070"/>
                  <a:pt x="2342657" y="904790"/>
                  <a:pt x="2357744" y="895738"/>
                </a:cubicBezTo>
                <a:cubicBezTo>
                  <a:pt x="2374611" y="885617"/>
                  <a:pt x="2396533" y="886630"/>
                  <a:pt x="2413728" y="877077"/>
                </a:cubicBezTo>
                <a:cubicBezTo>
                  <a:pt x="2606230" y="770132"/>
                  <a:pt x="2455001" y="825996"/>
                  <a:pt x="2581679" y="783771"/>
                </a:cubicBezTo>
                <a:cubicBezTo>
                  <a:pt x="2676247" y="689205"/>
                  <a:pt x="2553860" y="800462"/>
                  <a:pt x="2674985" y="727787"/>
                </a:cubicBezTo>
                <a:cubicBezTo>
                  <a:pt x="2690072" y="718735"/>
                  <a:pt x="2696571" y="698333"/>
                  <a:pt x="2712308" y="690465"/>
                </a:cubicBezTo>
                <a:cubicBezTo>
                  <a:pt x="2747496" y="672871"/>
                  <a:pt x="2791541" y="674964"/>
                  <a:pt x="2824275" y="653142"/>
                </a:cubicBezTo>
                <a:cubicBezTo>
                  <a:pt x="2901599" y="601594"/>
                  <a:pt x="2858501" y="621260"/>
                  <a:pt x="2954904" y="597159"/>
                </a:cubicBezTo>
                <a:cubicBezTo>
                  <a:pt x="2967345" y="584718"/>
                  <a:pt x="2976489" y="567704"/>
                  <a:pt x="2992226" y="559836"/>
                </a:cubicBezTo>
                <a:cubicBezTo>
                  <a:pt x="3027414" y="542242"/>
                  <a:pt x="3104193" y="522514"/>
                  <a:pt x="3104193" y="522514"/>
                </a:cubicBezTo>
                <a:cubicBezTo>
                  <a:pt x="3307093" y="319614"/>
                  <a:pt x="2955257" y="660322"/>
                  <a:pt x="3197500" y="466530"/>
                </a:cubicBezTo>
                <a:cubicBezTo>
                  <a:pt x="3215013" y="452520"/>
                  <a:pt x="3215803" y="422434"/>
                  <a:pt x="3234822" y="410547"/>
                </a:cubicBezTo>
                <a:cubicBezTo>
                  <a:pt x="3288203" y="377184"/>
                  <a:pt x="3379705" y="369660"/>
                  <a:pt x="3440095" y="354563"/>
                </a:cubicBezTo>
                <a:cubicBezTo>
                  <a:pt x="3459178" y="349792"/>
                  <a:pt x="3476996" y="340673"/>
                  <a:pt x="3496079" y="335902"/>
                </a:cubicBezTo>
                <a:cubicBezTo>
                  <a:pt x="3602608" y="309269"/>
                  <a:pt x="3568258" y="327310"/>
                  <a:pt x="3664030" y="298579"/>
                </a:cubicBezTo>
                <a:cubicBezTo>
                  <a:pt x="3701712" y="287275"/>
                  <a:pt x="3737830" y="270799"/>
                  <a:pt x="3775997" y="261257"/>
                </a:cubicBezTo>
                <a:cubicBezTo>
                  <a:pt x="3799920" y="255276"/>
                  <a:pt x="3879850" y="237322"/>
                  <a:pt x="3906626" y="223934"/>
                </a:cubicBezTo>
                <a:cubicBezTo>
                  <a:pt x="3926686" y="213904"/>
                  <a:pt x="3942550" y="196642"/>
                  <a:pt x="3962610" y="186612"/>
                </a:cubicBezTo>
                <a:cubicBezTo>
                  <a:pt x="3982829" y="176503"/>
                  <a:pt x="4077866" y="150997"/>
                  <a:pt x="4093238" y="149289"/>
                </a:cubicBezTo>
                <a:cubicBezTo>
                  <a:pt x="4180012" y="139647"/>
                  <a:pt x="4267409" y="136848"/>
                  <a:pt x="4354495" y="130628"/>
                </a:cubicBezTo>
                <a:cubicBezTo>
                  <a:pt x="4590871" y="136848"/>
                  <a:pt x="4827445" y="137768"/>
                  <a:pt x="5063622" y="149289"/>
                </a:cubicBezTo>
                <a:cubicBezTo>
                  <a:pt x="5083269" y="150247"/>
                  <a:pt x="5100024" y="166086"/>
                  <a:pt x="5119606" y="167951"/>
                </a:cubicBezTo>
                <a:cubicBezTo>
                  <a:pt x="5231241" y="178583"/>
                  <a:pt x="5343541" y="180392"/>
                  <a:pt x="5455508" y="186612"/>
                </a:cubicBezTo>
                <a:cubicBezTo>
                  <a:pt x="5492830" y="199053"/>
                  <a:pt x="5528898" y="216218"/>
                  <a:pt x="5567475" y="223934"/>
                </a:cubicBezTo>
                <a:cubicBezTo>
                  <a:pt x="5680070" y="246454"/>
                  <a:pt x="5630691" y="232566"/>
                  <a:pt x="5716765" y="261257"/>
                </a:cubicBezTo>
                <a:cubicBezTo>
                  <a:pt x="5761590" y="250051"/>
                  <a:pt x="5815174" y="245547"/>
                  <a:pt x="5847393" y="205273"/>
                </a:cubicBezTo>
                <a:cubicBezTo>
                  <a:pt x="5859681" y="189913"/>
                  <a:pt x="5857258" y="166883"/>
                  <a:pt x="5866055" y="149289"/>
                </a:cubicBezTo>
                <a:cubicBezTo>
                  <a:pt x="5904347" y="72706"/>
                  <a:pt x="5894414" y="113841"/>
                  <a:pt x="5940700" y="55983"/>
                </a:cubicBezTo>
                <a:cubicBezTo>
                  <a:pt x="5954711" y="38470"/>
                  <a:pt x="5965581" y="18661"/>
                  <a:pt x="5978022" y="0"/>
                </a:cubicBezTo>
                <a:cubicBezTo>
                  <a:pt x="6073946" y="31974"/>
                  <a:pt x="6001816" y="-4799"/>
                  <a:pt x="6071328" y="74644"/>
                </a:cubicBezTo>
                <a:cubicBezTo>
                  <a:pt x="6205626" y="228128"/>
                  <a:pt x="6115221" y="120955"/>
                  <a:pt x="6220618" y="205273"/>
                </a:cubicBezTo>
                <a:cubicBezTo>
                  <a:pt x="6234357" y="216264"/>
                  <a:pt x="6242203" y="234728"/>
                  <a:pt x="6257940" y="242596"/>
                </a:cubicBezTo>
                <a:cubicBezTo>
                  <a:pt x="6293128" y="260190"/>
                  <a:pt x="6332585" y="267477"/>
                  <a:pt x="6369908" y="279918"/>
                </a:cubicBezTo>
                <a:lnTo>
                  <a:pt x="6481875" y="317240"/>
                </a:lnTo>
                <a:lnTo>
                  <a:pt x="6631165" y="335902"/>
                </a:lnTo>
                <a:cubicBezTo>
                  <a:pt x="6649826" y="342122"/>
                  <a:pt x="6667860" y="350705"/>
                  <a:pt x="6687148" y="354563"/>
                </a:cubicBezTo>
                <a:cubicBezTo>
                  <a:pt x="6730279" y="363189"/>
                  <a:pt x="6776724" y="357434"/>
                  <a:pt x="6817777" y="373224"/>
                </a:cubicBezTo>
                <a:cubicBezTo>
                  <a:pt x="6859643" y="389326"/>
                  <a:pt x="6887190" y="433685"/>
                  <a:pt x="6929744" y="447869"/>
                </a:cubicBezTo>
                <a:lnTo>
                  <a:pt x="6985728" y="466530"/>
                </a:lnTo>
                <a:cubicBezTo>
                  <a:pt x="7123633" y="604435"/>
                  <a:pt x="6909459" y="401389"/>
                  <a:pt x="7079034" y="522514"/>
                </a:cubicBezTo>
                <a:cubicBezTo>
                  <a:pt x="7107668" y="542967"/>
                  <a:pt x="7153679" y="597159"/>
                  <a:pt x="7153679" y="597159"/>
                </a:cubicBezTo>
                <a:cubicBezTo>
                  <a:pt x="7206543" y="755751"/>
                  <a:pt x="7132815" y="562384"/>
                  <a:pt x="7209663" y="690465"/>
                </a:cubicBezTo>
                <a:cubicBezTo>
                  <a:pt x="7219783" y="707333"/>
                  <a:pt x="7219527" y="728855"/>
                  <a:pt x="7228324" y="746449"/>
                </a:cubicBezTo>
                <a:cubicBezTo>
                  <a:pt x="7238354" y="766509"/>
                  <a:pt x="7256537" y="781937"/>
                  <a:pt x="7265646" y="802432"/>
                </a:cubicBezTo>
                <a:cubicBezTo>
                  <a:pt x="7281624" y="838383"/>
                  <a:pt x="7290528" y="877077"/>
                  <a:pt x="7302969" y="914400"/>
                </a:cubicBezTo>
                <a:cubicBezTo>
                  <a:pt x="7309189" y="933061"/>
                  <a:pt x="7307721" y="956474"/>
                  <a:pt x="7321630" y="970383"/>
                </a:cubicBezTo>
                <a:lnTo>
                  <a:pt x="7358953" y="1007706"/>
                </a:lnTo>
                <a:cubicBezTo>
                  <a:pt x="7365173" y="1026367"/>
                  <a:pt x="7367494" y="1046822"/>
                  <a:pt x="7377614" y="1063689"/>
                </a:cubicBezTo>
                <a:cubicBezTo>
                  <a:pt x="7386666" y="1078776"/>
                  <a:pt x="7412993" y="1083526"/>
                  <a:pt x="7414936" y="1101012"/>
                </a:cubicBezTo>
                <a:cubicBezTo>
                  <a:pt x="7419793" y="1144728"/>
                  <a:pt x="7414476" y="1191598"/>
                  <a:pt x="7396275" y="1231640"/>
                </a:cubicBezTo>
                <a:cubicBezTo>
                  <a:pt x="7381714" y="1263674"/>
                  <a:pt x="7346512" y="1281403"/>
                  <a:pt x="7321630" y="1306285"/>
                </a:cubicBezTo>
                <a:lnTo>
                  <a:pt x="7284308" y="1343608"/>
                </a:lnTo>
                <a:lnTo>
                  <a:pt x="7246985" y="1380930"/>
                </a:lnTo>
                <a:cubicBezTo>
                  <a:pt x="7234544" y="1393371"/>
                  <a:pt x="7226354" y="1412689"/>
                  <a:pt x="7209663" y="1418253"/>
                </a:cubicBezTo>
                <a:cubicBezTo>
                  <a:pt x="7191002" y="1424473"/>
                  <a:pt x="7171273" y="1428117"/>
                  <a:pt x="7153679" y="1436914"/>
                </a:cubicBezTo>
                <a:cubicBezTo>
                  <a:pt x="7133619" y="1446944"/>
                  <a:pt x="7115208" y="1460225"/>
                  <a:pt x="7097695" y="1474236"/>
                </a:cubicBezTo>
                <a:cubicBezTo>
                  <a:pt x="7083956" y="1485227"/>
                  <a:pt x="7076110" y="1503691"/>
                  <a:pt x="7060373" y="1511559"/>
                </a:cubicBezTo>
                <a:cubicBezTo>
                  <a:pt x="7025185" y="1529153"/>
                  <a:pt x="6985728" y="1536440"/>
                  <a:pt x="6948406" y="1548881"/>
                </a:cubicBezTo>
                <a:lnTo>
                  <a:pt x="6836438" y="1586204"/>
                </a:lnTo>
                <a:cubicBezTo>
                  <a:pt x="6817777" y="1592424"/>
                  <a:pt x="6799974" y="1602425"/>
                  <a:pt x="6780455" y="1604865"/>
                </a:cubicBezTo>
                <a:lnTo>
                  <a:pt x="6631165" y="1623526"/>
                </a:lnTo>
                <a:cubicBezTo>
                  <a:pt x="6593708" y="1628877"/>
                  <a:pt x="6556703" y="1637186"/>
                  <a:pt x="6519197" y="1642187"/>
                </a:cubicBezTo>
                <a:cubicBezTo>
                  <a:pt x="6463363" y="1649632"/>
                  <a:pt x="6407008" y="1652883"/>
                  <a:pt x="6351246" y="1660849"/>
                </a:cubicBezTo>
                <a:cubicBezTo>
                  <a:pt x="6185282" y="1684558"/>
                  <a:pt x="6326540" y="1683144"/>
                  <a:pt x="6108651" y="1698171"/>
                </a:cubicBezTo>
                <a:cubicBezTo>
                  <a:pt x="5978184" y="1707169"/>
                  <a:pt x="5847394" y="1710612"/>
                  <a:pt x="5716765" y="1716832"/>
                </a:cubicBezTo>
                <a:cubicBezTo>
                  <a:pt x="5722985" y="1754155"/>
                  <a:pt x="5732730" y="1791059"/>
                  <a:pt x="5735426" y="1828800"/>
                </a:cubicBezTo>
                <a:cubicBezTo>
                  <a:pt x="5753707" y="2084737"/>
                  <a:pt x="5768245" y="2214887"/>
                  <a:pt x="5735426" y="2444620"/>
                </a:cubicBezTo>
                <a:cubicBezTo>
                  <a:pt x="5732644" y="2464093"/>
                  <a:pt x="5732772" y="2489171"/>
                  <a:pt x="5716765" y="2500604"/>
                </a:cubicBezTo>
                <a:cubicBezTo>
                  <a:pt x="5684751" y="2523471"/>
                  <a:pt x="5604797" y="2537926"/>
                  <a:pt x="5604797" y="2537926"/>
                </a:cubicBezTo>
                <a:cubicBezTo>
                  <a:pt x="5579916" y="2531706"/>
                  <a:pt x="5553092" y="2530735"/>
                  <a:pt x="5530153" y="2519265"/>
                </a:cubicBezTo>
                <a:cubicBezTo>
                  <a:pt x="5431975" y="2470175"/>
                  <a:pt x="5507644" y="2289364"/>
                  <a:pt x="5511491" y="2239347"/>
                </a:cubicBezTo>
                <a:cubicBezTo>
                  <a:pt x="5505271" y="2102498"/>
                  <a:pt x="5503754" y="1965354"/>
                  <a:pt x="5492830" y="1828800"/>
                </a:cubicBezTo>
                <a:cubicBezTo>
                  <a:pt x="5490538" y="1800149"/>
                  <a:pt x="5468461" y="1747349"/>
                  <a:pt x="5436846" y="1735493"/>
                </a:cubicBezTo>
                <a:cubicBezTo>
                  <a:pt x="5401418" y="1722207"/>
                  <a:pt x="5362201" y="1723052"/>
                  <a:pt x="5324879" y="1716832"/>
                </a:cubicBezTo>
                <a:cubicBezTo>
                  <a:pt x="5281336" y="1723052"/>
                  <a:pt x="5233592" y="1715822"/>
                  <a:pt x="5194251" y="1735493"/>
                </a:cubicBezTo>
                <a:cubicBezTo>
                  <a:pt x="5176657" y="1744290"/>
                  <a:pt x="5173417" y="1771926"/>
                  <a:pt x="5175589" y="1791477"/>
                </a:cubicBezTo>
                <a:cubicBezTo>
                  <a:pt x="5179933" y="1830578"/>
                  <a:pt x="5212912" y="1903444"/>
                  <a:pt x="5212912" y="1903444"/>
                </a:cubicBezTo>
                <a:cubicBezTo>
                  <a:pt x="5221896" y="1984302"/>
                  <a:pt x="5231620" y="2099597"/>
                  <a:pt x="5250234" y="2183363"/>
                </a:cubicBezTo>
                <a:cubicBezTo>
                  <a:pt x="5254501" y="2202565"/>
                  <a:pt x="5262675" y="2220686"/>
                  <a:pt x="5268895" y="2239347"/>
                </a:cubicBezTo>
                <a:cubicBezTo>
                  <a:pt x="5262675" y="2326433"/>
                  <a:pt x="5260435" y="2413894"/>
                  <a:pt x="5250234" y="2500604"/>
                </a:cubicBezTo>
                <a:cubicBezTo>
                  <a:pt x="5247936" y="2520140"/>
                  <a:pt x="5243006" y="2540581"/>
                  <a:pt x="5231573" y="2556587"/>
                </a:cubicBezTo>
                <a:cubicBezTo>
                  <a:pt x="5211120" y="2585221"/>
                  <a:pt x="5190310" y="2620105"/>
                  <a:pt x="5156928" y="2631232"/>
                </a:cubicBezTo>
                <a:lnTo>
                  <a:pt x="5100944" y="2649893"/>
                </a:lnTo>
                <a:cubicBezTo>
                  <a:pt x="5082283" y="2643673"/>
                  <a:pt x="5058870" y="2645141"/>
                  <a:pt x="5044961" y="2631232"/>
                </a:cubicBezTo>
                <a:cubicBezTo>
                  <a:pt x="5031052" y="2617323"/>
                  <a:pt x="5028004" y="2594845"/>
                  <a:pt x="5026300" y="2575249"/>
                </a:cubicBezTo>
                <a:cubicBezTo>
                  <a:pt x="5015509" y="2451154"/>
                  <a:pt x="5017572" y="2326191"/>
                  <a:pt x="5007638" y="2202024"/>
                </a:cubicBezTo>
                <a:cubicBezTo>
                  <a:pt x="5002085" y="2132612"/>
                  <a:pt x="4973179" y="2061322"/>
                  <a:pt x="4951655" y="1996751"/>
                </a:cubicBezTo>
                <a:lnTo>
                  <a:pt x="4932993" y="1940767"/>
                </a:lnTo>
                <a:cubicBezTo>
                  <a:pt x="4926773" y="1872342"/>
                  <a:pt x="4924049" y="1803509"/>
                  <a:pt x="4914332" y="1735493"/>
                </a:cubicBezTo>
                <a:cubicBezTo>
                  <a:pt x="4911550" y="1716020"/>
                  <a:pt x="4907959" y="1694870"/>
                  <a:pt x="4895671" y="1679510"/>
                </a:cubicBezTo>
                <a:cubicBezTo>
                  <a:pt x="4881660" y="1661997"/>
                  <a:pt x="4858348" y="1654628"/>
                  <a:pt x="4839687" y="1642187"/>
                </a:cubicBezTo>
                <a:cubicBezTo>
                  <a:pt x="4771263" y="1648408"/>
                  <a:pt x="4702518" y="1651768"/>
                  <a:pt x="4634414" y="1660849"/>
                </a:cubicBezTo>
                <a:cubicBezTo>
                  <a:pt x="4608992" y="1664239"/>
                  <a:pt x="4585346" y="1677615"/>
                  <a:pt x="4559769" y="1679510"/>
                </a:cubicBezTo>
                <a:cubicBezTo>
                  <a:pt x="4416956" y="1690089"/>
                  <a:pt x="4273630" y="1691951"/>
                  <a:pt x="4130561" y="1698171"/>
                </a:cubicBezTo>
                <a:cubicBezTo>
                  <a:pt x="4087018" y="1704391"/>
                  <a:pt x="4022562" y="1679115"/>
                  <a:pt x="3999932" y="1716832"/>
                </a:cubicBezTo>
                <a:cubicBezTo>
                  <a:pt x="3970951" y="1765133"/>
                  <a:pt x="4010028" y="1829110"/>
                  <a:pt x="4018593" y="1884783"/>
                </a:cubicBezTo>
                <a:cubicBezTo>
                  <a:pt x="4025287" y="1928293"/>
                  <a:pt x="4041983" y="1973612"/>
                  <a:pt x="4055916" y="2015412"/>
                </a:cubicBezTo>
                <a:cubicBezTo>
                  <a:pt x="4077487" y="2187981"/>
                  <a:pt x="4093238" y="2287488"/>
                  <a:pt x="4093238" y="2481942"/>
                </a:cubicBezTo>
                <a:cubicBezTo>
                  <a:pt x="4093238" y="2544457"/>
                  <a:pt x="4094346" y="2609248"/>
                  <a:pt x="4074577" y="2668555"/>
                </a:cubicBezTo>
                <a:cubicBezTo>
                  <a:pt x="4067485" y="2689832"/>
                  <a:pt x="4036106" y="2691866"/>
                  <a:pt x="4018593" y="2705877"/>
                </a:cubicBezTo>
                <a:cubicBezTo>
                  <a:pt x="3945403" y="2764429"/>
                  <a:pt x="4022513" y="2729453"/>
                  <a:pt x="3925287" y="2761861"/>
                </a:cubicBezTo>
                <a:cubicBezTo>
                  <a:pt x="3869303" y="2755641"/>
                  <a:pt x="3807717" y="2768391"/>
                  <a:pt x="3757336" y="2743200"/>
                </a:cubicBezTo>
                <a:cubicBezTo>
                  <a:pt x="3734396" y="2731730"/>
                  <a:pt x="3739515" y="2694189"/>
                  <a:pt x="3738675" y="2668555"/>
                </a:cubicBezTo>
                <a:cubicBezTo>
                  <a:pt x="3727055" y="2314128"/>
                  <a:pt x="3731828" y="1959286"/>
                  <a:pt x="3720014" y="1604865"/>
                </a:cubicBezTo>
                <a:cubicBezTo>
                  <a:pt x="3717777" y="1537768"/>
                  <a:pt x="3697370" y="1547553"/>
                  <a:pt x="3645369" y="1530220"/>
                </a:cubicBezTo>
                <a:cubicBezTo>
                  <a:pt x="3614267" y="1536440"/>
                  <a:pt x="3578454" y="1531287"/>
                  <a:pt x="3552063" y="1548881"/>
                </a:cubicBezTo>
                <a:cubicBezTo>
                  <a:pt x="3535696" y="1559792"/>
                  <a:pt x="3534804" y="1585244"/>
                  <a:pt x="3533402" y="1604865"/>
                </a:cubicBezTo>
                <a:cubicBezTo>
                  <a:pt x="3522313" y="1760104"/>
                  <a:pt x="3520396" y="1915864"/>
                  <a:pt x="3514740" y="2071396"/>
                </a:cubicBezTo>
                <a:cubicBezTo>
                  <a:pt x="3507955" y="2257988"/>
                  <a:pt x="3507374" y="2444858"/>
                  <a:pt x="3496079" y="2631232"/>
                </a:cubicBezTo>
                <a:cubicBezTo>
                  <a:pt x="3494889" y="2650867"/>
                  <a:pt x="3488851" y="2671209"/>
                  <a:pt x="3477418" y="2687216"/>
                </a:cubicBezTo>
                <a:cubicBezTo>
                  <a:pt x="3456965" y="2715850"/>
                  <a:pt x="3402773" y="2761861"/>
                  <a:pt x="3402773" y="2761861"/>
                </a:cubicBezTo>
                <a:cubicBezTo>
                  <a:pt x="3359230" y="2755641"/>
                  <a:pt x="3315275" y="2751826"/>
                  <a:pt x="3272144" y="2743200"/>
                </a:cubicBezTo>
                <a:cubicBezTo>
                  <a:pt x="3252855" y="2739342"/>
                  <a:pt x="3230070" y="2738447"/>
                  <a:pt x="3216161" y="2724538"/>
                </a:cubicBezTo>
                <a:cubicBezTo>
                  <a:pt x="3202252" y="2710629"/>
                  <a:pt x="3207620" y="2685422"/>
                  <a:pt x="3197500" y="2668555"/>
                </a:cubicBezTo>
                <a:cubicBezTo>
                  <a:pt x="3188448" y="2653468"/>
                  <a:pt x="3172618" y="2643673"/>
                  <a:pt x="3160177" y="2631232"/>
                </a:cubicBezTo>
                <a:cubicBezTo>
                  <a:pt x="3166397" y="2556587"/>
                  <a:pt x="3169547" y="2481623"/>
                  <a:pt x="3178838" y="2407298"/>
                </a:cubicBezTo>
                <a:cubicBezTo>
                  <a:pt x="3182019" y="2381849"/>
                  <a:pt x="3197500" y="2358300"/>
                  <a:pt x="3197500" y="2332653"/>
                </a:cubicBezTo>
                <a:cubicBezTo>
                  <a:pt x="3197500" y="2239140"/>
                  <a:pt x="3192063" y="2145308"/>
                  <a:pt x="3178838" y="2052734"/>
                </a:cubicBezTo>
                <a:cubicBezTo>
                  <a:pt x="3173274" y="2013788"/>
                  <a:pt x="3153957" y="1978089"/>
                  <a:pt x="3141516" y="1940767"/>
                </a:cubicBezTo>
                <a:cubicBezTo>
                  <a:pt x="3135296" y="1922106"/>
                  <a:pt x="3126089" y="1904186"/>
                  <a:pt x="3122855" y="1884783"/>
                </a:cubicBezTo>
                <a:cubicBezTo>
                  <a:pt x="3116634" y="1847461"/>
                  <a:pt x="3109544" y="1810273"/>
                  <a:pt x="3104193" y="1772816"/>
                </a:cubicBezTo>
                <a:cubicBezTo>
                  <a:pt x="3097101" y="1723169"/>
                  <a:pt x="3093777" y="1672994"/>
                  <a:pt x="3085532" y="1623526"/>
                </a:cubicBezTo>
                <a:cubicBezTo>
                  <a:pt x="3081316" y="1598228"/>
                  <a:pt x="3073091" y="1573763"/>
                  <a:pt x="3066871" y="1548881"/>
                </a:cubicBezTo>
                <a:cubicBezTo>
                  <a:pt x="2961124" y="1555101"/>
                  <a:pt x="2854670" y="1553841"/>
                  <a:pt x="2749630" y="1567542"/>
                </a:cubicBezTo>
                <a:cubicBezTo>
                  <a:pt x="2710619" y="1572630"/>
                  <a:pt x="2637663" y="1604865"/>
                  <a:pt x="2637663" y="1604865"/>
                </a:cubicBezTo>
                <a:cubicBezTo>
                  <a:pt x="2606644" y="1635883"/>
                  <a:pt x="2586727" y="1660679"/>
                  <a:pt x="2544357" y="1679510"/>
                </a:cubicBezTo>
                <a:cubicBezTo>
                  <a:pt x="2508406" y="1695488"/>
                  <a:pt x="2469712" y="1704391"/>
                  <a:pt x="2432389" y="1716832"/>
                </a:cubicBezTo>
                <a:cubicBezTo>
                  <a:pt x="2384426" y="1732820"/>
                  <a:pt x="2353308" y="1744783"/>
                  <a:pt x="2301761" y="1754155"/>
                </a:cubicBezTo>
                <a:cubicBezTo>
                  <a:pt x="2258485" y="1762023"/>
                  <a:pt x="2214913" y="1768579"/>
                  <a:pt x="2171132" y="1772816"/>
                </a:cubicBezTo>
                <a:cubicBezTo>
                  <a:pt x="2022021" y="1787246"/>
                  <a:pt x="1872553" y="1797697"/>
                  <a:pt x="1723263" y="1810138"/>
                </a:cubicBezTo>
                <a:cubicBezTo>
                  <a:pt x="1672185" y="1835677"/>
                  <a:pt x="1636591" y="1849617"/>
                  <a:pt x="1592634" y="1884783"/>
                </a:cubicBezTo>
                <a:cubicBezTo>
                  <a:pt x="1578895" y="1895774"/>
                  <a:pt x="1568828" y="1910843"/>
                  <a:pt x="1555312" y="1922106"/>
                </a:cubicBezTo>
                <a:cubicBezTo>
                  <a:pt x="1531419" y="1942017"/>
                  <a:pt x="1505549" y="1959428"/>
                  <a:pt x="1480667" y="1978089"/>
                </a:cubicBezTo>
                <a:lnTo>
                  <a:pt x="1275393" y="1959428"/>
                </a:lnTo>
                <a:cubicBezTo>
                  <a:pt x="908349" y="1933211"/>
                  <a:pt x="1066779" y="1967923"/>
                  <a:pt x="883508" y="1922106"/>
                </a:cubicBezTo>
                <a:cubicBezTo>
                  <a:pt x="871067" y="1909665"/>
                  <a:pt x="861272" y="1893835"/>
                  <a:pt x="846185" y="1884783"/>
                </a:cubicBezTo>
                <a:cubicBezTo>
                  <a:pt x="725057" y="1812106"/>
                  <a:pt x="847450" y="1923369"/>
                  <a:pt x="752879" y="1828800"/>
                </a:cubicBezTo>
                <a:cubicBezTo>
                  <a:pt x="720472" y="1731577"/>
                  <a:pt x="755446" y="1808681"/>
                  <a:pt x="696895" y="1735493"/>
                </a:cubicBezTo>
                <a:cubicBezTo>
                  <a:pt x="653790" y="1681612"/>
                  <a:pt x="672312" y="1682236"/>
                  <a:pt x="622251" y="1642187"/>
                </a:cubicBezTo>
                <a:cubicBezTo>
                  <a:pt x="604738" y="1628176"/>
                  <a:pt x="583780" y="1618876"/>
                  <a:pt x="566267" y="1604865"/>
                </a:cubicBezTo>
                <a:cubicBezTo>
                  <a:pt x="552528" y="1593874"/>
                  <a:pt x="542683" y="1578533"/>
                  <a:pt x="528944" y="1567542"/>
                </a:cubicBezTo>
                <a:cubicBezTo>
                  <a:pt x="511431" y="1553531"/>
                  <a:pt x="490474" y="1544230"/>
                  <a:pt x="472961" y="1530220"/>
                </a:cubicBezTo>
                <a:cubicBezTo>
                  <a:pt x="459222" y="1519229"/>
                  <a:pt x="450725" y="1501950"/>
                  <a:pt x="435638" y="1492898"/>
                </a:cubicBezTo>
                <a:cubicBezTo>
                  <a:pt x="418771" y="1482778"/>
                  <a:pt x="398316" y="1480457"/>
                  <a:pt x="379655" y="1474236"/>
                </a:cubicBezTo>
                <a:lnTo>
                  <a:pt x="267687" y="1362269"/>
                </a:lnTo>
                <a:lnTo>
                  <a:pt x="211704" y="1306285"/>
                </a:lnTo>
                <a:cubicBezTo>
                  <a:pt x="182112" y="1217509"/>
                  <a:pt x="187753" y="1201701"/>
                  <a:pt x="137059" y="1138334"/>
                </a:cubicBezTo>
                <a:cubicBezTo>
                  <a:pt x="126068" y="1124595"/>
                  <a:pt x="112177" y="1113453"/>
                  <a:pt x="99736" y="1101012"/>
                </a:cubicBezTo>
                <a:cubicBezTo>
                  <a:pt x="55322" y="967767"/>
                  <a:pt x="84237" y="1021778"/>
                  <a:pt x="25091" y="933061"/>
                </a:cubicBezTo>
                <a:cubicBezTo>
                  <a:pt x="-12097" y="784309"/>
                  <a:pt x="-4413" y="847936"/>
                  <a:pt x="25091" y="597159"/>
                </a:cubicBezTo>
                <a:cubicBezTo>
                  <a:pt x="27389" y="577623"/>
                  <a:pt x="29844" y="555084"/>
                  <a:pt x="43753" y="541175"/>
                </a:cubicBezTo>
                <a:cubicBezTo>
                  <a:pt x="75471" y="509457"/>
                  <a:pt x="118398" y="491412"/>
                  <a:pt x="155720" y="466530"/>
                </a:cubicBezTo>
                <a:cubicBezTo>
                  <a:pt x="174381" y="454089"/>
                  <a:pt x="190427" y="436300"/>
                  <a:pt x="211704" y="429208"/>
                </a:cubicBezTo>
                <a:lnTo>
                  <a:pt x="323671" y="391885"/>
                </a:lnTo>
                <a:cubicBezTo>
                  <a:pt x="427393" y="399864"/>
                  <a:pt x="543371" y="368989"/>
                  <a:pt x="622251" y="447869"/>
                </a:cubicBezTo>
                <a:cubicBezTo>
                  <a:pt x="638110" y="463728"/>
                  <a:pt x="649543" y="483793"/>
                  <a:pt x="659573" y="503853"/>
                </a:cubicBezTo>
                <a:cubicBezTo>
                  <a:pt x="668370" y="521447"/>
                  <a:pt x="672014" y="541175"/>
                  <a:pt x="678234" y="559836"/>
                </a:cubicBezTo>
                <a:cubicBezTo>
                  <a:pt x="653352" y="584718"/>
                  <a:pt x="638655" y="637403"/>
                  <a:pt x="603589" y="634481"/>
                </a:cubicBezTo>
                <a:cubicBezTo>
                  <a:pt x="361058" y="614270"/>
                  <a:pt x="304752" y="615820"/>
                  <a:pt x="435638" y="615820"/>
                </a:cubicBezTo>
              </a:path>
            </a:pathLst>
          </a:custGeom>
          <a:noFill/>
          <a:ln w="146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2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32" presetClass="emph" presetSubtype="0" fill="hold" grpId="0"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 chameleon on leaf&#10;Audio: Later the leaf turned red and the chameleon too turned red. &#10;">
            <a:extLst>
              <a:ext uri="{FF2B5EF4-FFF2-40B4-BE49-F238E27FC236}">
                <a16:creationId xmlns:a16="http://schemas.microsoft.com/office/drawing/2014/main" id="{20DFC307-B882-C849-BD2D-15EC48A21F96}"/>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9809" b="89952" l="0" r="90000">
                        <a14:foregroundMark x1="62419" y1="31340" x2="62097" y2="22010"/>
                        <a14:foregroundMark x1="62097" y1="22010" x2="66935" y2="24402"/>
                        <a14:foregroundMark x1="10645" y1="42584" x2="0" y2="34450"/>
                      </a14:backgroundRemoval>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899310" y="483843"/>
            <a:ext cx="9454490" cy="6374157"/>
          </a:xfrm>
        </p:spPr>
      </p:pic>
      <p:pic>
        <p:nvPicPr>
          <p:cNvPr id="6" name="Audio Recording Apr 13, 2021 at 12:19:02 PM" descr="Later the leaf turned red and the chameleon too turned red. &#10;">
            <a:hlinkClick r:id="" action="ppaction://media"/>
            <a:extLst>
              <a:ext uri="{FF2B5EF4-FFF2-40B4-BE49-F238E27FC236}">
                <a16:creationId xmlns:a16="http://schemas.microsoft.com/office/drawing/2014/main" id="{C260758F-EE24-7746-93FE-BF9DADD4B95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10333" y="5561357"/>
            <a:ext cx="812800" cy="812800"/>
          </a:xfrm>
          <a:prstGeom prst="rect">
            <a:avLst/>
          </a:prstGeom>
        </p:spPr>
      </p:pic>
      <p:sp>
        <p:nvSpPr>
          <p:cNvPr id="2" name="Freeform: Shape 1" descr="Later the leaf turned red and the chameleon too turned red. &#10;">
            <a:extLst>
              <a:ext uri="{FF2B5EF4-FFF2-40B4-BE49-F238E27FC236}">
                <a16:creationId xmlns:a16="http://schemas.microsoft.com/office/drawing/2014/main" id="{0F58E624-0B6F-4C42-BFC5-70BCC4F1A328}"/>
              </a:ext>
            </a:extLst>
          </p:cNvPr>
          <p:cNvSpPr/>
          <p:nvPr/>
        </p:nvSpPr>
        <p:spPr>
          <a:xfrm>
            <a:off x="2220686" y="1231641"/>
            <a:ext cx="6830008" cy="3620277"/>
          </a:xfrm>
          <a:custGeom>
            <a:avLst/>
            <a:gdLst>
              <a:gd name="connsiteX0" fmla="*/ 5411755 w 6830008"/>
              <a:gd name="connsiteY0" fmla="*/ 167951 h 3620277"/>
              <a:gd name="connsiteX1" fmla="*/ 5206481 w 6830008"/>
              <a:gd name="connsiteY1" fmla="*/ 111967 h 3620277"/>
              <a:gd name="connsiteX2" fmla="*/ 5094514 w 6830008"/>
              <a:gd name="connsiteY2" fmla="*/ 74645 h 3620277"/>
              <a:gd name="connsiteX3" fmla="*/ 4777273 w 6830008"/>
              <a:gd name="connsiteY3" fmla="*/ 37322 h 3620277"/>
              <a:gd name="connsiteX4" fmla="*/ 4534677 w 6830008"/>
              <a:gd name="connsiteY4" fmla="*/ 0 h 3620277"/>
              <a:gd name="connsiteX5" fmla="*/ 3900196 w 6830008"/>
              <a:gd name="connsiteY5" fmla="*/ 18661 h 3620277"/>
              <a:gd name="connsiteX6" fmla="*/ 3732245 w 6830008"/>
              <a:gd name="connsiteY6" fmla="*/ 111967 h 3620277"/>
              <a:gd name="connsiteX7" fmla="*/ 3676261 w 6830008"/>
              <a:gd name="connsiteY7" fmla="*/ 149290 h 3620277"/>
              <a:gd name="connsiteX8" fmla="*/ 3470987 w 6830008"/>
              <a:gd name="connsiteY8" fmla="*/ 186612 h 3620277"/>
              <a:gd name="connsiteX9" fmla="*/ 3359020 w 6830008"/>
              <a:gd name="connsiteY9" fmla="*/ 223935 h 3620277"/>
              <a:gd name="connsiteX10" fmla="*/ 3247053 w 6830008"/>
              <a:gd name="connsiteY10" fmla="*/ 279918 h 3620277"/>
              <a:gd name="connsiteX11" fmla="*/ 3153747 w 6830008"/>
              <a:gd name="connsiteY11" fmla="*/ 354563 h 3620277"/>
              <a:gd name="connsiteX12" fmla="*/ 3023118 w 6830008"/>
              <a:gd name="connsiteY12" fmla="*/ 391886 h 3620277"/>
              <a:gd name="connsiteX13" fmla="*/ 2799183 w 6830008"/>
              <a:gd name="connsiteY13" fmla="*/ 447869 h 3620277"/>
              <a:gd name="connsiteX14" fmla="*/ 2687216 w 6830008"/>
              <a:gd name="connsiteY14" fmla="*/ 485192 h 3620277"/>
              <a:gd name="connsiteX15" fmla="*/ 2631232 w 6830008"/>
              <a:gd name="connsiteY15" fmla="*/ 503853 h 3620277"/>
              <a:gd name="connsiteX16" fmla="*/ 2481943 w 6830008"/>
              <a:gd name="connsiteY16" fmla="*/ 541175 h 3620277"/>
              <a:gd name="connsiteX17" fmla="*/ 2313992 w 6830008"/>
              <a:gd name="connsiteY17" fmla="*/ 597159 h 3620277"/>
              <a:gd name="connsiteX18" fmla="*/ 2258008 w 6830008"/>
              <a:gd name="connsiteY18" fmla="*/ 615820 h 3620277"/>
              <a:gd name="connsiteX19" fmla="*/ 2202024 w 6830008"/>
              <a:gd name="connsiteY19" fmla="*/ 653143 h 3620277"/>
              <a:gd name="connsiteX20" fmla="*/ 2146041 w 6830008"/>
              <a:gd name="connsiteY20" fmla="*/ 671804 h 3620277"/>
              <a:gd name="connsiteX21" fmla="*/ 2071396 w 6830008"/>
              <a:gd name="connsiteY21" fmla="*/ 746449 h 3620277"/>
              <a:gd name="connsiteX22" fmla="*/ 2015412 w 6830008"/>
              <a:gd name="connsiteY22" fmla="*/ 765110 h 3620277"/>
              <a:gd name="connsiteX23" fmla="*/ 1903445 w 6830008"/>
              <a:gd name="connsiteY23" fmla="*/ 821094 h 3620277"/>
              <a:gd name="connsiteX24" fmla="*/ 1810138 w 6830008"/>
              <a:gd name="connsiteY24" fmla="*/ 877077 h 3620277"/>
              <a:gd name="connsiteX25" fmla="*/ 1772816 w 6830008"/>
              <a:gd name="connsiteY25" fmla="*/ 914400 h 3620277"/>
              <a:gd name="connsiteX26" fmla="*/ 1716832 w 6830008"/>
              <a:gd name="connsiteY26" fmla="*/ 933061 h 3620277"/>
              <a:gd name="connsiteX27" fmla="*/ 1642187 w 6830008"/>
              <a:gd name="connsiteY27" fmla="*/ 970383 h 3620277"/>
              <a:gd name="connsiteX28" fmla="*/ 1586204 w 6830008"/>
              <a:gd name="connsiteY28" fmla="*/ 1007706 h 3620277"/>
              <a:gd name="connsiteX29" fmla="*/ 1548881 w 6830008"/>
              <a:gd name="connsiteY29" fmla="*/ 1045028 h 3620277"/>
              <a:gd name="connsiteX30" fmla="*/ 1492898 w 6830008"/>
              <a:gd name="connsiteY30" fmla="*/ 1063690 h 3620277"/>
              <a:gd name="connsiteX31" fmla="*/ 1418253 w 6830008"/>
              <a:gd name="connsiteY31" fmla="*/ 1138335 h 3620277"/>
              <a:gd name="connsiteX32" fmla="*/ 1306285 w 6830008"/>
              <a:gd name="connsiteY32" fmla="*/ 1194318 h 3620277"/>
              <a:gd name="connsiteX33" fmla="*/ 1268963 w 6830008"/>
              <a:gd name="connsiteY33" fmla="*/ 1231641 h 3620277"/>
              <a:gd name="connsiteX34" fmla="*/ 1212979 w 6830008"/>
              <a:gd name="connsiteY34" fmla="*/ 1268963 h 3620277"/>
              <a:gd name="connsiteX35" fmla="*/ 1082351 w 6830008"/>
              <a:gd name="connsiteY35" fmla="*/ 1362269 h 3620277"/>
              <a:gd name="connsiteX36" fmla="*/ 1045028 w 6830008"/>
              <a:gd name="connsiteY36" fmla="*/ 1399592 h 3620277"/>
              <a:gd name="connsiteX37" fmla="*/ 933061 w 6830008"/>
              <a:gd name="connsiteY37" fmla="*/ 1474237 h 3620277"/>
              <a:gd name="connsiteX38" fmla="*/ 895738 w 6830008"/>
              <a:gd name="connsiteY38" fmla="*/ 1511559 h 3620277"/>
              <a:gd name="connsiteX39" fmla="*/ 858416 w 6830008"/>
              <a:gd name="connsiteY39" fmla="*/ 1567543 h 3620277"/>
              <a:gd name="connsiteX40" fmla="*/ 765110 w 6830008"/>
              <a:gd name="connsiteY40" fmla="*/ 1642188 h 3620277"/>
              <a:gd name="connsiteX41" fmla="*/ 727787 w 6830008"/>
              <a:gd name="connsiteY41" fmla="*/ 1698171 h 3620277"/>
              <a:gd name="connsiteX42" fmla="*/ 690465 w 6830008"/>
              <a:gd name="connsiteY42" fmla="*/ 1735494 h 3620277"/>
              <a:gd name="connsiteX43" fmla="*/ 653143 w 6830008"/>
              <a:gd name="connsiteY43" fmla="*/ 1791477 h 3620277"/>
              <a:gd name="connsiteX44" fmla="*/ 615820 w 6830008"/>
              <a:gd name="connsiteY44" fmla="*/ 1828800 h 3620277"/>
              <a:gd name="connsiteX45" fmla="*/ 578498 w 6830008"/>
              <a:gd name="connsiteY45" fmla="*/ 1884783 h 3620277"/>
              <a:gd name="connsiteX46" fmla="*/ 485192 w 6830008"/>
              <a:gd name="connsiteY46" fmla="*/ 1978090 h 3620277"/>
              <a:gd name="connsiteX47" fmla="*/ 410547 w 6830008"/>
              <a:gd name="connsiteY47" fmla="*/ 2052735 h 3620277"/>
              <a:gd name="connsiteX48" fmla="*/ 373224 w 6830008"/>
              <a:gd name="connsiteY48" fmla="*/ 2090057 h 3620277"/>
              <a:gd name="connsiteX49" fmla="*/ 317241 w 6830008"/>
              <a:gd name="connsiteY49" fmla="*/ 2127379 h 3620277"/>
              <a:gd name="connsiteX50" fmla="*/ 298579 w 6830008"/>
              <a:gd name="connsiteY50" fmla="*/ 2183363 h 3620277"/>
              <a:gd name="connsiteX51" fmla="*/ 149290 w 6830008"/>
              <a:gd name="connsiteY51" fmla="*/ 2369975 h 3620277"/>
              <a:gd name="connsiteX52" fmla="*/ 55983 w 6830008"/>
              <a:gd name="connsiteY52" fmla="*/ 2649894 h 3620277"/>
              <a:gd name="connsiteX53" fmla="*/ 18661 w 6830008"/>
              <a:gd name="connsiteY53" fmla="*/ 2761861 h 3620277"/>
              <a:gd name="connsiteX54" fmla="*/ 0 w 6830008"/>
              <a:gd name="connsiteY54" fmla="*/ 2873828 h 3620277"/>
              <a:gd name="connsiteX55" fmla="*/ 18661 w 6830008"/>
              <a:gd name="connsiteY55" fmla="*/ 3396343 h 3620277"/>
              <a:gd name="connsiteX56" fmla="*/ 130628 w 6830008"/>
              <a:gd name="connsiteY56" fmla="*/ 3545632 h 3620277"/>
              <a:gd name="connsiteX57" fmla="*/ 186612 w 6830008"/>
              <a:gd name="connsiteY57" fmla="*/ 3564294 h 3620277"/>
              <a:gd name="connsiteX58" fmla="*/ 298579 w 6830008"/>
              <a:gd name="connsiteY58" fmla="*/ 3620277 h 3620277"/>
              <a:gd name="connsiteX59" fmla="*/ 503853 w 6830008"/>
              <a:gd name="connsiteY59" fmla="*/ 3582955 h 3620277"/>
              <a:gd name="connsiteX60" fmla="*/ 541175 w 6830008"/>
              <a:gd name="connsiteY60" fmla="*/ 3545632 h 3620277"/>
              <a:gd name="connsiteX61" fmla="*/ 578498 w 6830008"/>
              <a:gd name="connsiteY61" fmla="*/ 3489649 h 3620277"/>
              <a:gd name="connsiteX62" fmla="*/ 653143 w 6830008"/>
              <a:gd name="connsiteY62" fmla="*/ 3340359 h 3620277"/>
              <a:gd name="connsiteX63" fmla="*/ 671804 w 6830008"/>
              <a:gd name="connsiteY63" fmla="*/ 3153747 h 3620277"/>
              <a:gd name="connsiteX64" fmla="*/ 634481 w 6830008"/>
              <a:gd name="connsiteY64" fmla="*/ 3191069 h 3620277"/>
              <a:gd name="connsiteX65" fmla="*/ 597159 w 6830008"/>
              <a:gd name="connsiteY65" fmla="*/ 3247053 h 3620277"/>
              <a:gd name="connsiteX66" fmla="*/ 503853 w 6830008"/>
              <a:gd name="connsiteY66" fmla="*/ 3321698 h 3620277"/>
              <a:gd name="connsiteX67" fmla="*/ 391885 w 6830008"/>
              <a:gd name="connsiteY67" fmla="*/ 3359020 h 3620277"/>
              <a:gd name="connsiteX68" fmla="*/ 298579 w 6830008"/>
              <a:gd name="connsiteY68" fmla="*/ 3340359 h 3620277"/>
              <a:gd name="connsiteX69" fmla="*/ 261257 w 6830008"/>
              <a:gd name="connsiteY69" fmla="*/ 3228392 h 3620277"/>
              <a:gd name="connsiteX70" fmla="*/ 298579 w 6830008"/>
              <a:gd name="connsiteY70" fmla="*/ 2911151 h 3620277"/>
              <a:gd name="connsiteX71" fmla="*/ 317241 w 6830008"/>
              <a:gd name="connsiteY71" fmla="*/ 2836506 h 3620277"/>
              <a:gd name="connsiteX72" fmla="*/ 429208 w 6830008"/>
              <a:gd name="connsiteY72" fmla="*/ 2687216 h 3620277"/>
              <a:gd name="connsiteX73" fmla="*/ 447869 w 6830008"/>
              <a:gd name="connsiteY73" fmla="*/ 2631232 h 3620277"/>
              <a:gd name="connsiteX74" fmla="*/ 485192 w 6830008"/>
              <a:gd name="connsiteY74" fmla="*/ 2593910 h 3620277"/>
              <a:gd name="connsiteX75" fmla="*/ 559836 w 6830008"/>
              <a:gd name="connsiteY75" fmla="*/ 2481943 h 3620277"/>
              <a:gd name="connsiteX76" fmla="*/ 597159 w 6830008"/>
              <a:gd name="connsiteY76" fmla="*/ 2425959 h 3620277"/>
              <a:gd name="connsiteX77" fmla="*/ 634481 w 6830008"/>
              <a:gd name="connsiteY77" fmla="*/ 2369975 h 3620277"/>
              <a:gd name="connsiteX78" fmla="*/ 690465 w 6830008"/>
              <a:gd name="connsiteY78" fmla="*/ 2351314 h 3620277"/>
              <a:gd name="connsiteX79" fmla="*/ 765110 w 6830008"/>
              <a:gd name="connsiteY79" fmla="*/ 2276669 h 3620277"/>
              <a:gd name="connsiteX80" fmla="*/ 802432 w 6830008"/>
              <a:gd name="connsiteY80" fmla="*/ 2220686 h 3620277"/>
              <a:gd name="connsiteX81" fmla="*/ 895738 w 6830008"/>
              <a:gd name="connsiteY81" fmla="*/ 2127379 h 3620277"/>
              <a:gd name="connsiteX82" fmla="*/ 933061 w 6830008"/>
              <a:gd name="connsiteY82" fmla="*/ 2090057 h 3620277"/>
              <a:gd name="connsiteX83" fmla="*/ 1045028 w 6830008"/>
              <a:gd name="connsiteY83" fmla="*/ 2034073 h 3620277"/>
              <a:gd name="connsiteX84" fmla="*/ 1156996 w 6830008"/>
              <a:gd name="connsiteY84" fmla="*/ 1978090 h 3620277"/>
              <a:gd name="connsiteX85" fmla="*/ 1212979 w 6830008"/>
              <a:gd name="connsiteY85" fmla="*/ 1940767 h 3620277"/>
              <a:gd name="connsiteX86" fmla="*/ 1324947 w 6830008"/>
              <a:gd name="connsiteY86" fmla="*/ 1903445 h 3620277"/>
              <a:gd name="connsiteX87" fmla="*/ 1418253 w 6830008"/>
              <a:gd name="connsiteY87" fmla="*/ 1847461 h 3620277"/>
              <a:gd name="connsiteX88" fmla="*/ 1455575 w 6830008"/>
              <a:gd name="connsiteY88" fmla="*/ 1791477 h 3620277"/>
              <a:gd name="connsiteX89" fmla="*/ 1567543 w 6830008"/>
              <a:gd name="connsiteY89" fmla="*/ 1754155 h 3620277"/>
              <a:gd name="connsiteX90" fmla="*/ 1679510 w 6830008"/>
              <a:gd name="connsiteY90" fmla="*/ 1716832 h 3620277"/>
              <a:gd name="connsiteX91" fmla="*/ 1735494 w 6830008"/>
              <a:gd name="connsiteY91" fmla="*/ 1698171 h 3620277"/>
              <a:gd name="connsiteX92" fmla="*/ 1828800 w 6830008"/>
              <a:gd name="connsiteY92" fmla="*/ 1679510 h 3620277"/>
              <a:gd name="connsiteX93" fmla="*/ 1940767 w 6830008"/>
              <a:gd name="connsiteY93" fmla="*/ 1660849 h 3620277"/>
              <a:gd name="connsiteX94" fmla="*/ 2090057 w 6830008"/>
              <a:gd name="connsiteY94" fmla="*/ 1623526 h 3620277"/>
              <a:gd name="connsiteX95" fmla="*/ 2164702 w 6830008"/>
              <a:gd name="connsiteY95" fmla="*/ 1604865 h 3620277"/>
              <a:gd name="connsiteX96" fmla="*/ 2500604 w 6830008"/>
              <a:gd name="connsiteY96" fmla="*/ 1586204 h 3620277"/>
              <a:gd name="connsiteX97" fmla="*/ 2575249 w 6830008"/>
              <a:gd name="connsiteY97" fmla="*/ 1567543 h 3620277"/>
              <a:gd name="connsiteX98" fmla="*/ 2631232 w 6830008"/>
              <a:gd name="connsiteY98" fmla="*/ 1548881 h 3620277"/>
              <a:gd name="connsiteX99" fmla="*/ 2649894 w 6830008"/>
              <a:gd name="connsiteY99" fmla="*/ 1604865 h 3620277"/>
              <a:gd name="connsiteX100" fmla="*/ 2687216 w 6830008"/>
              <a:gd name="connsiteY100" fmla="*/ 2052735 h 3620277"/>
              <a:gd name="connsiteX101" fmla="*/ 2724538 w 6830008"/>
              <a:gd name="connsiteY101" fmla="*/ 2220686 h 3620277"/>
              <a:gd name="connsiteX102" fmla="*/ 2761861 w 6830008"/>
              <a:gd name="connsiteY102" fmla="*/ 2332653 h 3620277"/>
              <a:gd name="connsiteX103" fmla="*/ 2780522 w 6830008"/>
              <a:gd name="connsiteY103" fmla="*/ 2407298 h 3620277"/>
              <a:gd name="connsiteX104" fmla="*/ 2799183 w 6830008"/>
              <a:gd name="connsiteY104" fmla="*/ 2519265 h 3620277"/>
              <a:gd name="connsiteX105" fmla="*/ 2836506 w 6830008"/>
              <a:gd name="connsiteY105" fmla="*/ 2631232 h 3620277"/>
              <a:gd name="connsiteX106" fmla="*/ 2911151 w 6830008"/>
              <a:gd name="connsiteY106" fmla="*/ 2705877 h 3620277"/>
              <a:gd name="connsiteX107" fmla="*/ 3060441 w 6830008"/>
              <a:gd name="connsiteY107" fmla="*/ 2687216 h 3620277"/>
              <a:gd name="connsiteX108" fmla="*/ 3079102 w 6830008"/>
              <a:gd name="connsiteY108" fmla="*/ 2631232 h 3620277"/>
              <a:gd name="connsiteX109" fmla="*/ 3060441 w 6830008"/>
              <a:gd name="connsiteY109" fmla="*/ 2388637 h 3620277"/>
              <a:gd name="connsiteX110" fmla="*/ 3023118 w 6830008"/>
              <a:gd name="connsiteY110" fmla="*/ 2034073 h 3620277"/>
              <a:gd name="connsiteX111" fmla="*/ 3041779 w 6830008"/>
              <a:gd name="connsiteY111" fmla="*/ 1511559 h 3620277"/>
              <a:gd name="connsiteX112" fmla="*/ 3228392 w 6830008"/>
              <a:gd name="connsiteY112" fmla="*/ 1530220 h 3620277"/>
              <a:gd name="connsiteX113" fmla="*/ 3247053 w 6830008"/>
              <a:gd name="connsiteY113" fmla="*/ 2444620 h 3620277"/>
              <a:gd name="connsiteX114" fmla="*/ 3303036 w 6830008"/>
              <a:gd name="connsiteY114" fmla="*/ 2612571 h 3620277"/>
              <a:gd name="connsiteX115" fmla="*/ 3321698 w 6830008"/>
              <a:gd name="connsiteY115" fmla="*/ 2668555 h 3620277"/>
              <a:gd name="connsiteX116" fmla="*/ 3415004 w 6830008"/>
              <a:gd name="connsiteY116" fmla="*/ 2761861 h 3620277"/>
              <a:gd name="connsiteX117" fmla="*/ 3508310 w 6830008"/>
              <a:gd name="connsiteY117" fmla="*/ 2836506 h 3620277"/>
              <a:gd name="connsiteX118" fmla="*/ 3564294 w 6830008"/>
              <a:gd name="connsiteY118" fmla="*/ 2537926 h 3620277"/>
              <a:gd name="connsiteX119" fmla="*/ 3582955 w 6830008"/>
              <a:gd name="connsiteY119" fmla="*/ 1586204 h 3620277"/>
              <a:gd name="connsiteX120" fmla="*/ 3732245 w 6830008"/>
              <a:gd name="connsiteY120" fmla="*/ 1604865 h 3620277"/>
              <a:gd name="connsiteX121" fmla="*/ 3844212 w 6830008"/>
              <a:gd name="connsiteY121" fmla="*/ 1642188 h 3620277"/>
              <a:gd name="connsiteX122" fmla="*/ 3956179 w 6830008"/>
              <a:gd name="connsiteY122" fmla="*/ 1679510 h 3620277"/>
              <a:gd name="connsiteX123" fmla="*/ 4012163 w 6830008"/>
              <a:gd name="connsiteY123" fmla="*/ 1698171 h 3620277"/>
              <a:gd name="connsiteX124" fmla="*/ 4273420 w 6830008"/>
              <a:gd name="connsiteY124" fmla="*/ 1735494 h 3620277"/>
              <a:gd name="connsiteX125" fmla="*/ 4385387 w 6830008"/>
              <a:gd name="connsiteY125" fmla="*/ 1754155 h 3620277"/>
              <a:gd name="connsiteX126" fmla="*/ 4404049 w 6830008"/>
              <a:gd name="connsiteY126" fmla="*/ 1847461 h 3620277"/>
              <a:gd name="connsiteX127" fmla="*/ 4422710 w 6830008"/>
              <a:gd name="connsiteY127" fmla="*/ 1903445 h 3620277"/>
              <a:gd name="connsiteX128" fmla="*/ 4441371 w 6830008"/>
              <a:gd name="connsiteY128" fmla="*/ 1996751 h 3620277"/>
              <a:gd name="connsiteX129" fmla="*/ 4460032 w 6830008"/>
              <a:gd name="connsiteY129" fmla="*/ 2295330 h 3620277"/>
              <a:gd name="connsiteX130" fmla="*/ 4516016 w 6830008"/>
              <a:gd name="connsiteY130" fmla="*/ 2537926 h 3620277"/>
              <a:gd name="connsiteX131" fmla="*/ 4553338 w 6830008"/>
              <a:gd name="connsiteY131" fmla="*/ 2649894 h 3620277"/>
              <a:gd name="connsiteX132" fmla="*/ 4627983 w 6830008"/>
              <a:gd name="connsiteY132" fmla="*/ 2724539 h 3620277"/>
              <a:gd name="connsiteX133" fmla="*/ 4721290 w 6830008"/>
              <a:gd name="connsiteY133" fmla="*/ 2705877 h 3620277"/>
              <a:gd name="connsiteX134" fmla="*/ 4795934 w 6830008"/>
              <a:gd name="connsiteY134" fmla="*/ 2593910 h 3620277"/>
              <a:gd name="connsiteX135" fmla="*/ 4814596 w 6830008"/>
              <a:gd name="connsiteY135" fmla="*/ 2481943 h 3620277"/>
              <a:gd name="connsiteX136" fmla="*/ 4758612 w 6830008"/>
              <a:gd name="connsiteY136" fmla="*/ 2164702 h 3620277"/>
              <a:gd name="connsiteX137" fmla="*/ 4721290 w 6830008"/>
              <a:gd name="connsiteY137" fmla="*/ 2052735 h 3620277"/>
              <a:gd name="connsiteX138" fmla="*/ 4702628 w 6830008"/>
              <a:gd name="connsiteY138" fmla="*/ 1996751 h 3620277"/>
              <a:gd name="connsiteX139" fmla="*/ 4721290 w 6830008"/>
              <a:gd name="connsiteY139" fmla="*/ 1698171 h 3620277"/>
              <a:gd name="connsiteX140" fmla="*/ 4777273 w 6830008"/>
              <a:gd name="connsiteY140" fmla="*/ 1716832 h 3620277"/>
              <a:gd name="connsiteX141" fmla="*/ 4833257 w 6830008"/>
              <a:gd name="connsiteY141" fmla="*/ 1754155 h 3620277"/>
              <a:gd name="connsiteX142" fmla="*/ 4889241 w 6830008"/>
              <a:gd name="connsiteY142" fmla="*/ 1772816 h 3620277"/>
              <a:gd name="connsiteX143" fmla="*/ 5038530 w 6830008"/>
              <a:gd name="connsiteY143" fmla="*/ 1810139 h 3620277"/>
              <a:gd name="connsiteX144" fmla="*/ 5057192 w 6830008"/>
              <a:gd name="connsiteY144" fmla="*/ 1996751 h 3620277"/>
              <a:gd name="connsiteX145" fmla="*/ 5075853 w 6830008"/>
              <a:gd name="connsiteY145" fmla="*/ 2052735 h 3620277"/>
              <a:gd name="connsiteX146" fmla="*/ 5094514 w 6830008"/>
              <a:gd name="connsiteY146" fmla="*/ 2388637 h 3620277"/>
              <a:gd name="connsiteX147" fmla="*/ 5150498 w 6830008"/>
              <a:gd name="connsiteY147" fmla="*/ 2575249 h 3620277"/>
              <a:gd name="connsiteX148" fmla="*/ 5206481 w 6830008"/>
              <a:gd name="connsiteY148" fmla="*/ 2668555 h 3620277"/>
              <a:gd name="connsiteX149" fmla="*/ 5299787 w 6830008"/>
              <a:gd name="connsiteY149" fmla="*/ 2799183 h 3620277"/>
              <a:gd name="connsiteX150" fmla="*/ 5355771 w 6830008"/>
              <a:gd name="connsiteY150" fmla="*/ 2780522 h 3620277"/>
              <a:gd name="connsiteX151" fmla="*/ 5337110 w 6830008"/>
              <a:gd name="connsiteY151" fmla="*/ 2593910 h 3620277"/>
              <a:gd name="connsiteX152" fmla="*/ 5299787 w 6830008"/>
              <a:gd name="connsiteY152" fmla="*/ 2407298 h 3620277"/>
              <a:gd name="connsiteX153" fmla="*/ 5318449 w 6830008"/>
              <a:gd name="connsiteY153" fmla="*/ 1772816 h 3620277"/>
              <a:gd name="connsiteX154" fmla="*/ 5430416 w 6830008"/>
              <a:gd name="connsiteY154" fmla="*/ 1754155 h 3620277"/>
              <a:gd name="connsiteX155" fmla="*/ 5803641 w 6830008"/>
              <a:gd name="connsiteY155" fmla="*/ 1735494 h 3620277"/>
              <a:gd name="connsiteX156" fmla="*/ 5915608 w 6830008"/>
              <a:gd name="connsiteY156" fmla="*/ 1698171 h 3620277"/>
              <a:gd name="connsiteX157" fmla="*/ 6064898 w 6830008"/>
              <a:gd name="connsiteY157" fmla="*/ 1679510 h 3620277"/>
              <a:gd name="connsiteX158" fmla="*/ 6176865 w 6830008"/>
              <a:gd name="connsiteY158" fmla="*/ 1642188 h 3620277"/>
              <a:gd name="connsiteX159" fmla="*/ 6456783 w 6830008"/>
              <a:gd name="connsiteY159" fmla="*/ 1604865 h 3620277"/>
              <a:gd name="connsiteX160" fmla="*/ 6568751 w 6830008"/>
              <a:gd name="connsiteY160" fmla="*/ 1567543 h 3620277"/>
              <a:gd name="connsiteX161" fmla="*/ 6606073 w 6830008"/>
              <a:gd name="connsiteY161" fmla="*/ 1530220 h 3620277"/>
              <a:gd name="connsiteX162" fmla="*/ 6662057 w 6830008"/>
              <a:gd name="connsiteY162" fmla="*/ 1511559 h 3620277"/>
              <a:gd name="connsiteX163" fmla="*/ 6755363 w 6830008"/>
              <a:gd name="connsiteY163" fmla="*/ 1436914 h 3620277"/>
              <a:gd name="connsiteX164" fmla="*/ 6811347 w 6830008"/>
              <a:gd name="connsiteY164" fmla="*/ 1343608 h 3620277"/>
              <a:gd name="connsiteX165" fmla="*/ 6830008 w 6830008"/>
              <a:gd name="connsiteY165" fmla="*/ 1287624 h 3620277"/>
              <a:gd name="connsiteX166" fmla="*/ 6811347 w 6830008"/>
              <a:gd name="connsiteY166" fmla="*/ 1063690 h 3620277"/>
              <a:gd name="connsiteX167" fmla="*/ 6792685 w 6830008"/>
              <a:gd name="connsiteY167" fmla="*/ 1007706 h 3620277"/>
              <a:gd name="connsiteX168" fmla="*/ 6755363 w 6830008"/>
              <a:gd name="connsiteY168" fmla="*/ 970383 h 3620277"/>
              <a:gd name="connsiteX169" fmla="*/ 6718041 w 6830008"/>
              <a:gd name="connsiteY169" fmla="*/ 914400 h 3620277"/>
              <a:gd name="connsiteX170" fmla="*/ 6680718 w 6830008"/>
              <a:gd name="connsiteY170" fmla="*/ 877077 h 3620277"/>
              <a:gd name="connsiteX171" fmla="*/ 6606073 w 6830008"/>
              <a:gd name="connsiteY171" fmla="*/ 783771 h 3620277"/>
              <a:gd name="connsiteX172" fmla="*/ 6550090 w 6830008"/>
              <a:gd name="connsiteY172" fmla="*/ 746449 h 3620277"/>
              <a:gd name="connsiteX173" fmla="*/ 6512767 w 6830008"/>
              <a:gd name="connsiteY173" fmla="*/ 709126 h 3620277"/>
              <a:gd name="connsiteX174" fmla="*/ 6456783 w 6830008"/>
              <a:gd name="connsiteY174" fmla="*/ 671804 h 3620277"/>
              <a:gd name="connsiteX175" fmla="*/ 6326155 w 6830008"/>
              <a:gd name="connsiteY175" fmla="*/ 559837 h 3620277"/>
              <a:gd name="connsiteX176" fmla="*/ 6270171 w 6830008"/>
              <a:gd name="connsiteY176" fmla="*/ 541175 h 3620277"/>
              <a:gd name="connsiteX177" fmla="*/ 6158204 w 6830008"/>
              <a:gd name="connsiteY177" fmla="*/ 466530 h 3620277"/>
              <a:gd name="connsiteX178" fmla="*/ 6120881 w 6830008"/>
              <a:gd name="connsiteY178" fmla="*/ 429208 h 3620277"/>
              <a:gd name="connsiteX179" fmla="*/ 6008914 w 6830008"/>
              <a:gd name="connsiteY179" fmla="*/ 391886 h 3620277"/>
              <a:gd name="connsiteX180" fmla="*/ 5915608 w 6830008"/>
              <a:gd name="connsiteY180" fmla="*/ 335902 h 3620277"/>
              <a:gd name="connsiteX181" fmla="*/ 5840963 w 6830008"/>
              <a:gd name="connsiteY181" fmla="*/ 242596 h 3620277"/>
              <a:gd name="connsiteX182" fmla="*/ 5766318 w 6830008"/>
              <a:gd name="connsiteY182" fmla="*/ 167951 h 3620277"/>
              <a:gd name="connsiteX183" fmla="*/ 5673012 w 6830008"/>
              <a:gd name="connsiteY183" fmla="*/ 93306 h 3620277"/>
              <a:gd name="connsiteX184" fmla="*/ 5542383 w 6830008"/>
              <a:gd name="connsiteY184" fmla="*/ 55983 h 3620277"/>
              <a:gd name="connsiteX185" fmla="*/ 5486400 w 6830008"/>
              <a:gd name="connsiteY185" fmla="*/ 18661 h 3620277"/>
              <a:gd name="connsiteX186" fmla="*/ 5449077 w 6830008"/>
              <a:gd name="connsiteY186" fmla="*/ 55983 h 3620277"/>
              <a:gd name="connsiteX187" fmla="*/ 5374432 w 6830008"/>
              <a:gd name="connsiteY187" fmla="*/ 205273 h 3620277"/>
              <a:gd name="connsiteX188" fmla="*/ 5355771 w 6830008"/>
              <a:gd name="connsiteY188" fmla="*/ 223935 h 36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830008" h="3620277">
                <a:moveTo>
                  <a:pt x="5411755" y="167951"/>
                </a:moveTo>
                <a:cubicBezTo>
                  <a:pt x="5279871" y="141574"/>
                  <a:pt x="5348540" y="159320"/>
                  <a:pt x="5206481" y="111967"/>
                </a:cubicBezTo>
                <a:cubicBezTo>
                  <a:pt x="5206479" y="111966"/>
                  <a:pt x="5094516" y="74645"/>
                  <a:pt x="5094514" y="74645"/>
                </a:cubicBezTo>
                <a:cubicBezTo>
                  <a:pt x="4701957" y="38956"/>
                  <a:pt x="5039400" y="74768"/>
                  <a:pt x="4777273" y="37322"/>
                </a:cubicBezTo>
                <a:cubicBezTo>
                  <a:pt x="4540023" y="3430"/>
                  <a:pt x="4712885" y="35641"/>
                  <a:pt x="4534677" y="0"/>
                </a:cubicBezTo>
                <a:cubicBezTo>
                  <a:pt x="4323183" y="6220"/>
                  <a:pt x="4111473" y="7241"/>
                  <a:pt x="3900196" y="18661"/>
                </a:cubicBezTo>
                <a:cubicBezTo>
                  <a:pt x="3846579" y="21559"/>
                  <a:pt x="3758145" y="94700"/>
                  <a:pt x="3732245" y="111967"/>
                </a:cubicBezTo>
                <a:cubicBezTo>
                  <a:pt x="3713584" y="124408"/>
                  <a:pt x="3698020" y="143850"/>
                  <a:pt x="3676261" y="149290"/>
                </a:cubicBezTo>
                <a:cubicBezTo>
                  <a:pt x="3558944" y="178619"/>
                  <a:pt x="3627006" y="164324"/>
                  <a:pt x="3470987" y="186612"/>
                </a:cubicBezTo>
                <a:cubicBezTo>
                  <a:pt x="3433665" y="199053"/>
                  <a:pt x="3391754" y="202113"/>
                  <a:pt x="3359020" y="223935"/>
                </a:cubicBezTo>
                <a:cubicBezTo>
                  <a:pt x="3286669" y="272168"/>
                  <a:pt x="3324313" y="254165"/>
                  <a:pt x="3247053" y="279918"/>
                </a:cubicBezTo>
                <a:cubicBezTo>
                  <a:pt x="3212339" y="314632"/>
                  <a:pt x="3200828" y="331023"/>
                  <a:pt x="3153747" y="354563"/>
                </a:cubicBezTo>
                <a:cubicBezTo>
                  <a:pt x="3122395" y="370239"/>
                  <a:pt x="3053007" y="382919"/>
                  <a:pt x="3023118" y="391886"/>
                </a:cubicBezTo>
                <a:cubicBezTo>
                  <a:pt x="2838297" y="447333"/>
                  <a:pt x="2985503" y="416816"/>
                  <a:pt x="2799183" y="447869"/>
                </a:cubicBezTo>
                <a:lnTo>
                  <a:pt x="2687216" y="485192"/>
                </a:lnTo>
                <a:cubicBezTo>
                  <a:pt x="2668555" y="491412"/>
                  <a:pt x="2650315" y="499082"/>
                  <a:pt x="2631232" y="503853"/>
                </a:cubicBezTo>
                <a:cubicBezTo>
                  <a:pt x="2581469" y="516294"/>
                  <a:pt x="2530605" y="524954"/>
                  <a:pt x="2481943" y="541175"/>
                </a:cubicBezTo>
                <a:lnTo>
                  <a:pt x="2313992" y="597159"/>
                </a:lnTo>
                <a:lnTo>
                  <a:pt x="2258008" y="615820"/>
                </a:lnTo>
                <a:cubicBezTo>
                  <a:pt x="2239347" y="628261"/>
                  <a:pt x="2222084" y="643113"/>
                  <a:pt x="2202024" y="653143"/>
                </a:cubicBezTo>
                <a:cubicBezTo>
                  <a:pt x="2184430" y="661940"/>
                  <a:pt x="2162047" y="660371"/>
                  <a:pt x="2146041" y="671804"/>
                </a:cubicBezTo>
                <a:cubicBezTo>
                  <a:pt x="2117407" y="692257"/>
                  <a:pt x="2104778" y="735322"/>
                  <a:pt x="2071396" y="746449"/>
                </a:cubicBezTo>
                <a:cubicBezTo>
                  <a:pt x="2052735" y="752669"/>
                  <a:pt x="2033006" y="756313"/>
                  <a:pt x="2015412" y="765110"/>
                </a:cubicBezTo>
                <a:cubicBezTo>
                  <a:pt x="1870700" y="837465"/>
                  <a:pt x="2044170" y="774183"/>
                  <a:pt x="1903445" y="821094"/>
                </a:cubicBezTo>
                <a:cubicBezTo>
                  <a:pt x="1808872" y="915664"/>
                  <a:pt x="1931269" y="804398"/>
                  <a:pt x="1810138" y="877077"/>
                </a:cubicBezTo>
                <a:cubicBezTo>
                  <a:pt x="1795051" y="886129"/>
                  <a:pt x="1787903" y="905348"/>
                  <a:pt x="1772816" y="914400"/>
                </a:cubicBezTo>
                <a:cubicBezTo>
                  <a:pt x="1755949" y="924521"/>
                  <a:pt x="1734912" y="925312"/>
                  <a:pt x="1716832" y="933061"/>
                </a:cubicBezTo>
                <a:cubicBezTo>
                  <a:pt x="1691263" y="944019"/>
                  <a:pt x="1666340" y="956581"/>
                  <a:pt x="1642187" y="970383"/>
                </a:cubicBezTo>
                <a:cubicBezTo>
                  <a:pt x="1622714" y="981510"/>
                  <a:pt x="1603717" y="993695"/>
                  <a:pt x="1586204" y="1007706"/>
                </a:cubicBezTo>
                <a:cubicBezTo>
                  <a:pt x="1572465" y="1018697"/>
                  <a:pt x="1563968" y="1035976"/>
                  <a:pt x="1548881" y="1045028"/>
                </a:cubicBezTo>
                <a:cubicBezTo>
                  <a:pt x="1532014" y="1055148"/>
                  <a:pt x="1511559" y="1057469"/>
                  <a:pt x="1492898" y="1063690"/>
                </a:cubicBezTo>
                <a:cubicBezTo>
                  <a:pt x="1468016" y="1088572"/>
                  <a:pt x="1451635" y="1127208"/>
                  <a:pt x="1418253" y="1138335"/>
                </a:cubicBezTo>
                <a:cubicBezTo>
                  <a:pt x="1359124" y="1158044"/>
                  <a:pt x="1357963" y="1152976"/>
                  <a:pt x="1306285" y="1194318"/>
                </a:cubicBezTo>
                <a:cubicBezTo>
                  <a:pt x="1292546" y="1205309"/>
                  <a:pt x="1282702" y="1220650"/>
                  <a:pt x="1268963" y="1231641"/>
                </a:cubicBezTo>
                <a:cubicBezTo>
                  <a:pt x="1251450" y="1245652"/>
                  <a:pt x="1230008" y="1254367"/>
                  <a:pt x="1212979" y="1268963"/>
                </a:cubicBezTo>
                <a:cubicBezTo>
                  <a:pt x="1100273" y="1365568"/>
                  <a:pt x="1185218" y="1327980"/>
                  <a:pt x="1082351" y="1362269"/>
                </a:cubicBezTo>
                <a:cubicBezTo>
                  <a:pt x="1069910" y="1374710"/>
                  <a:pt x="1059103" y="1389035"/>
                  <a:pt x="1045028" y="1399592"/>
                </a:cubicBezTo>
                <a:cubicBezTo>
                  <a:pt x="1009143" y="1426506"/>
                  <a:pt x="964779" y="1442519"/>
                  <a:pt x="933061" y="1474237"/>
                </a:cubicBezTo>
                <a:cubicBezTo>
                  <a:pt x="920620" y="1486678"/>
                  <a:pt x="906729" y="1497820"/>
                  <a:pt x="895738" y="1511559"/>
                </a:cubicBezTo>
                <a:cubicBezTo>
                  <a:pt x="881727" y="1529072"/>
                  <a:pt x="874275" y="1551684"/>
                  <a:pt x="858416" y="1567543"/>
                </a:cubicBezTo>
                <a:cubicBezTo>
                  <a:pt x="761409" y="1664550"/>
                  <a:pt x="838988" y="1549841"/>
                  <a:pt x="765110" y="1642188"/>
                </a:cubicBezTo>
                <a:cubicBezTo>
                  <a:pt x="751099" y="1659701"/>
                  <a:pt x="741798" y="1680658"/>
                  <a:pt x="727787" y="1698171"/>
                </a:cubicBezTo>
                <a:cubicBezTo>
                  <a:pt x="716796" y="1711910"/>
                  <a:pt x="701456" y="1721755"/>
                  <a:pt x="690465" y="1735494"/>
                </a:cubicBezTo>
                <a:cubicBezTo>
                  <a:pt x="676455" y="1753007"/>
                  <a:pt x="667154" y="1773964"/>
                  <a:pt x="653143" y="1791477"/>
                </a:cubicBezTo>
                <a:cubicBezTo>
                  <a:pt x="642152" y="1805216"/>
                  <a:pt x="626811" y="1815061"/>
                  <a:pt x="615820" y="1828800"/>
                </a:cubicBezTo>
                <a:cubicBezTo>
                  <a:pt x="601809" y="1846313"/>
                  <a:pt x="593267" y="1867904"/>
                  <a:pt x="578498" y="1884783"/>
                </a:cubicBezTo>
                <a:cubicBezTo>
                  <a:pt x="549534" y="1917885"/>
                  <a:pt x="516294" y="1946988"/>
                  <a:pt x="485192" y="1978090"/>
                </a:cubicBezTo>
                <a:lnTo>
                  <a:pt x="410547" y="2052735"/>
                </a:lnTo>
                <a:cubicBezTo>
                  <a:pt x="398106" y="2065176"/>
                  <a:pt x="387863" y="2080298"/>
                  <a:pt x="373224" y="2090057"/>
                </a:cubicBezTo>
                <a:lnTo>
                  <a:pt x="317241" y="2127379"/>
                </a:lnTo>
                <a:cubicBezTo>
                  <a:pt x="311020" y="2146040"/>
                  <a:pt x="310012" y="2167356"/>
                  <a:pt x="298579" y="2183363"/>
                </a:cubicBezTo>
                <a:cubicBezTo>
                  <a:pt x="234876" y="2272547"/>
                  <a:pt x="189073" y="2250628"/>
                  <a:pt x="149290" y="2369975"/>
                </a:cubicBezTo>
                <a:lnTo>
                  <a:pt x="55983" y="2649894"/>
                </a:lnTo>
                <a:lnTo>
                  <a:pt x="18661" y="2761861"/>
                </a:lnTo>
                <a:lnTo>
                  <a:pt x="0" y="2873828"/>
                </a:lnTo>
                <a:cubicBezTo>
                  <a:pt x="6220" y="3048000"/>
                  <a:pt x="7440" y="3222422"/>
                  <a:pt x="18661" y="3396343"/>
                </a:cubicBezTo>
                <a:cubicBezTo>
                  <a:pt x="22280" y="3452439"/>
                  <a:pt x="88150" y="3531472"/>
                  <a:pt x="130628" y="3545632"/>
                </a:cubicBezTo>
                <a:cubicBezTo>
                  <a:pt x="149289" y="3551853"/>
                  <a:pt x="169018" y="3555497"/>
                  <a:pt x="186612" y="3564294"/>
                </a:cubicBezTo>
                <a:cubicBezTo>
                  <a:pt x="331309" y="3636642"/>
                  <a:pt x="157868" y="3573373"/>
                  <a:pt x="298579" y="3620277"/>
                </a:cubicBezTo>
                <a:cubicBezTo>
                  <a:pt x="319157" y="3617705"/>
                  <a:pt x="458433" y="3610207"/>
                  <a:pt x="503853" y="3582955"/>
                </a:cubicBezTo>
                <a:cubicBezTo>
                  <a:pt x="518940" y="3573903"/>
                  <a:pt x="530184" y="3559371"/>
                  <a:pt x="541175" y="3545632"/>
                </a:cubicBezTo>
                <a:cubicBezTo>
                  <a:pt x="555186" y="3528119"/>
                  <a:pt x="566057" y="3508310"/>
                  <a:pt x="578498" y="3489649"/>
                </a:cubicBezTo>
                <a:cubicBezTo>
                  <a:pt x="621384" y="3360990"/>
                  <a:pt x="588001" y="3405499"/>
                  <a:pt x="653143" y="3340359"/>
                </a:cubicBezTo>
                <a:cubicBezTo>
                  <a:pt x="698575" y="3204061"/>
                  <a:pt x="700007" y="3266559"/>
                  <a:pt x="671804" y="3153747"/>
                </a:cubicBezTo>
                <a:cubicBezTo>
                  <a:pt x="659363" y="3166188"/>
                  <a:pt x="645472" y="3177330"/>
                  <a:pt x="634481" y="3191069"/>
                </a:cubicBezTo>
                <a:cubicBezTo>
                  <a:pt x="620470" y="3208582"/>
                  <a:pt x="611170" y="3229540"/>
                  <a:pt x="597159" y="3247053"/>
                </a:cubicBezTo>
                <a:cubicBezTo>
                  <a:pt x="575768" y="3273792"/>
                  <a:pt x="533950" y="3308322"/>
                  <a:pt x="503853" y="3321698"/>
                </a:cubicBezTo>
                <a:cubicBezTo>
                  <a:pt x="467902" y="3337676"/>
                  <a:pt x="391885" y="3359020"/>
                  <a:pt x="391885" y="3359020"/>
                </a:cubicBezTo>
                <a:cubicBezTo>
                  <a:pt x="360783" y="3352800"/>
                  <a:pt x="321007" y="3362787"/>
                  <a:pt x="298579" y="3340359"/>
                </a:cubicBezTo>
                <a:cubicBezTo>
                  <a:pt x="270761" y="3312541"/>
                  <a:pt x="261257" y="3228392"/>
                  <a:pt x="261257" y="3228392"/>
                </a:cubicBezTo>
                <a:cubicBezTo>
                  <a:pt x="291097" y="2810631"/>
                  <a:pt x="250107" y="3080803"/>
                  <a:pt x="298579" y="2911151"/>
                </a:cubicBezTo>
                <a:cubicBezTo>
                  <a:pt x="305625" y="2886490"/>
                  <a:pt x="305771" y="2859446"/>
                  <a:pt x="317241" y="2836506"/>
                </a:cubicBezTo>
                <a:cubicBezTo>
                  <a:pt x="359444" y="2752100"/>
                  <a:pt x="376720" y="2739704"/>
                  <a:pt x="429208" y="2687216"/>
                </a:cubicBezTo>
                <a:cubicBezTo>
                  <a:pt x="435428" y="2668555"/>
                  <a:pt x="437748" y="2648099"/>
                  <a:pt x="447869" y="2631232"/>
                </a:cubicBezTo>
                <a:cubicBezTo>
                  <a:pt x="456921" y="2616145"/>
                  <a:pt x="474636" y="2607985"/>
                  <a:pt x="485192" y="2593910"/>
                </a:cubicBezTo>
                <a:cubicBezTo>
                  <a:pt x="512105" y="2558025"/>
                  <a:pt x="534955" y="2519265"/>
                  <a:pt x="559836" y="2481943"/>
                </a:cubicBezTo>
                <a:lnTo>
                  <a:pt x="597159" y="2425959"/>
                </a:lnTo>
                <a:cubicBezTo>
                  <a:pt x="609600" y="2407298"/>
                  <a:pt x="613204" y="2377067"/>
                  <a:pt x="634481" y="2369975"/>
                </a:cubicBezTo>
                <a:lnTo>
                  <a:pt x="690465" y="2351314"/>
                </a:lnTo>
                <a:cubicBezTo>
                  <a:pt x="731180" y="2229168"/>
                  <a:pt x="674631" y="2349051"/>
                  <a:pt x="765110" y="2276669"/>
                </a:cubicBezTo>
                <a:cubicBezTo>
                  <a:pt x="782623" y="2262659"/>
                  <a:pt x="787663" y="2237565"/>
                  <a:pt x="802432" y="2220686"/>
                </a:cubicBezTo>
                <a:cubicBezTo>
                  <a:pt x="831396" y="2187584"/>
                  <a:pt x="864636" y="2158481"/>
                  <a:pt x="895738" y="2127379"/>
                </a:cubicBezTo>
                <a:cubicBezTo>
                  <a:pt x="908179" y="2114938"/>
                  <a:pt x="918422" y="2099816"/>
                  <a:pt x="933061" y="2090057"/>
                </a:cubicBezTo>
                <a:cubicBezTo>
                  <a:pt x="1093504" y="1983097"/>
                  <a:pt x="890507" y="2111334"/>
                  <a:pt x="1045028" y="2034073"/>
                </a:cubicBezTo>
                <a:cubicBezTo>
                  <a:pt x="1189719" y="1961727"/>
                  <a:pt x="1016289" y="2024992"/>
                  <a:pt x="1156996" y="1978090"/>
                </a:cubicBezTo>
                <a:cubicBezTo>
                  <a:pt x="1175657" y="1965649"/>
                  <a:pt x="1192484" y="1949876"/>
                  <a:pt x="1212979" y="1940767"/>
                </a:cubicBezTo>
                <a:cubicBezTo>
                  <a:pt x="1248930" y="1924789"/>
                  <a:pt x="1324947" y="1903445"/>
                  <a:pt x="1324947" y="1903445"/>
                </a:cubicBezTo>
                <a:cubicBezTo>
                  <a:pt x="1527834" y="1700552"/>
                  <a:pt x="1176020" y="2041248"/>
                  <a:pt x="1418253" y="1847461"/>
                </a:cubicBezTo>
                <a:cubicBezTo>
                  <a:pt x="1435766" y="1833450"/>
                  <a:pt x="1436556" y="1803364"/>
                  <a:pt x="1455575" y="1791477"/>
                </a:cubicBezTo>
                <a:cubicBezTo>
                  <a:pt x="1488937" y="1770626"/>
                  <a:pt x="1530220" y="1766596"/>
                  <a:pt x="1567543" y="1754155"/>
                </a:cubicBezTo>
                <a:lnTo>
                  <a:pt x="1679510" y="1716832"/>
                </a:lnTo>
                <a:cubicBezTo>
                  <a:pt x="1698171" y="1710612"/>
                  <a:pt x="1716205" y="1702029"/>
                  <a:pt x="1735494" y="1698171"/>
                </a:cubicBezTo>
                <a:lnTo>
                  <a:pt x="1828800" y="1679510"/>
                </a:lnTo>
                <a:cubicBezTo>
                  <a:pt x="1866027" y="1672742"/>
                  <a:pt x="1903770" y="1668777"/>
                  <a:pt x="1940767" y="1660849"/>
                </a:cubicBezTo>
                <a:cubicBezTo>
                  <a:pt x="1990923" y="1650101"/>
                  <a:pt x="2040294" y="1635967"/>
                  <a:pt x="2090057" y="1623526"/>
                </a:cubicBezTo>
                <a:cubicBezTo>
                  <a:pt x="2114939" y="1617306"/>
                  <a:pt x="2139094" y="1606288"/>
                  <a:pt x="2164702" y="1604865"/>
                </a:cubicBezTo>
                <a:lnTo>
                  <a:pt x="2500604" y="1586204"/>
                </a:lnTo>
                <a:cubicBezTo>
                  <a:pt x="2525486" y="1579984"/>
                  <a:pt x="2550588" y="1574589"/>
                  <a:pt x="2575249" y="1567543"/>
                </a:cubicBezTo>
                <a:cubicBezTo>
                  <a:pt x="2594163" y="1562139"/>
                  <a:pt x="2613638" y="1540084"/>
                  <a:pt x="2631232" y="1548881"/>
                </a:cubicBezTo>
                <a:cubicBezTo>
                  <a:pt x="2648826" y="1557678"/>
                  <a:pt x="2643673" y="1586204"/>
                  <a:pt x="2649894" y="1604865"/>
                </a:cubicBezTo>
                <a:cubicBezTo>
                  <a:pt x="2663772" y="1840800"/>
                  <a:pt x="2656633" y="1869234"/>
                  <a:pt x="2687216" y="2052735"/>
                </a:cubicBezTo>
                <a:cubicBezTo>
                  <a:pt x="2693874" y="2092686"/>
                  <a:pt x="2711957" y="2178749"/>
                  <a:pt x="2724538" y="2220686"/>
                </a:cubicBezTo>
                <a:cubicBezTo>
                  <a:pt x="2735843" y="2258368"/>
                  <a:pt x="2752319" y="2294486"/>
                  <a:pt x="2761861" y="2332653"/>
                </a:cubicBezTo>
                <a:cubicBezTo>
                  <a:pt x="2768081" y="2357535"/>
                  <a:pt x="2775492" y="2382149"/>
                  <a:pt x="2780522" y="2407298"/>
                </a:cubicBezTo>
                <a:cubicBezTo>
                  <a:pt x="2787942" y="2444400"/>
                  <a:pt x="2790006" y="2482558"/>
                  <a:pt x="2799183" y="2519265"/>
                </a:cubicBezTo>
                <a:cubicBezTo>
                  <a:pt x="2808725" y="2557432"/>
                  <a:pt x="2808688" y="2603414"/>
                  <a:pt x="2836506" y="2631232"/>
                </a:cubicBezTo>
                <a:lnTo>
                  <a:pt x="2911151" y="2705877"/>
                </a:lnTo>
                <a:cubicBezTo>
                  <a:pt x="2960914" y="2699657"/>
                  <a:pt x="3014613" y="2707584"/>
                  <a:pt x="3060441" y="2687216"/>
                </a:cubicBezTo>
                <a:cubicBezTo>
                  <a:pt x="3078416" y="2679227"/>
                  <a:pt x="3079102" y="2650903"/>
                  <a:pt x="3079102" y="2631232"/>
                </a:cubicBezTo>
                <a:cubicBezTo>
                  <a:pt x="3079102" y="2550128"/>
                  <a:pt x="3066220" y="2469535"/>
                  <a:pt x="3060441" y="2388637"/>
                </a:cubicBezTo>
                <a:cubicBezTo>
                  <a:pt x="3038037" y="2074983"/>
                  <a:pt x="3065017" y="2201673"/>
                  <a:pt x="3023118" y="2034073"/>
                </a:cubicBezTo>
                <a:cubicBezTo>
                  <a:pt x="3029338" y="1859902"/>
                  <a:pt x="2976023" y="1672961"/>
                  <a:pt x="3041779" y="1511559"/>
                </a:cubicBezTo>
                <a:cubicBezTo>
                  <a:pt x="3065366" y="1453665"/>
                  <a:pt x="3214960" y="1469165"/>
                  <a:pt x="3228392" y="1530220"/>
                </a:cubicBezTo>
                <a:cubicBezTo>
                  <a:pt x="3293896" y="1827963"/>
                  <a:pt x="3230449" y="2140209"/>
                  <a:pt x="3247053" y="2444620"/>
                </a:cubicBezTo>
                <a:cubicBezTo>
                  <a:pt x="3247053" y="2444622"/>
                  <a:pt x="3293705" y="2584578"/>
                  <a:pt x="3303036" y="2612571"/>
                </a:cubicBezTo>
                <a:cubicBezTo>
                  <a:pt x="3309257" y="2631232"/>
                  <a:pt x="3307789" y="2654646"/>
                  <a:pt x="3321698" y="2668555"/>
                </a:cubicBezTo>
                <a:cubicBezTo>
                  <a:pt x="3352800" y="2699657"/>
                  <a:pt x="3390606" y="2725263"/>
                  <a:pt x="3415004" y="2761861"/>
                </a:cubicBezTo>
                <a:cubicBezTo>
                  <a:pt x="3463237" y="2834212"/>
                  <a:pt x="3431049" y="2810753"/>
                  <a:pt x="3508310" y="2836506"/>
                </a:cubicBezTo>
                <a:cubicBezTo>
                  <a:pt x="3587109" y="2718306"/>
                  <a:pt x="3556609" y="2783838"/>
                  <a:pt x="3564294" y="2537926"/>
                </a:cubicBezTo>
                <a:cubicBezTo>
                  <a:pt x="3574205" y="2220779"/>
                  <a:pt x="3576735" y="1903445"/>
                  <a:pt x="3582955" y="1586204"/>
                </a:cubicBezTo>
                <a:cubicBezTo>
                  <a:pt x="3632718" y="1592424"/>
                  <a:pt x="3683208" y="1594357"/>
                  <a:pt x="3732245" y="1604865"/>
                </a:cubicBezTo>
                <a:cubicBezTo>
                  <a:pt x="3770713" y="1613108"/>
                  <a:pt x="3806890" y="1629747"/>
                  <a:pt x="3844212" y="1642188"/>
                </a:cubicBezTo>
                <a:lnTo>
                  <a:pt x="3956179" y="1679510"/>
                </a:lnTo>
                <a:cubicBezTo>
                  <a:pt x="3974840" y="1685730"/>
                  <a:pt x="3992760" y="1694937"/>
                  <a:pt x="4012163" y="1698171"/>
                </a:cubicBezTo>
                <a:cubicBezTo>
                  <a:pt x="4279319" y="1742697"/>
                  <a:pt x="3946459" y="1688785"/>
                  <a:pt x="4273420" y="1735494"/>
                </a:cubicBezTo>
                <a:cubicBezTo>
                  <a:pt x="4310877" y="1740845"/>
                  <a:pt x="4348065" y="1747935"/>
                  <a:pt x="4385387" y="1754155"/>
                </a:cubicBezTo>
                <a:cubicBezTo>
                  <a:pt x="4391608" y="1785257"/>
                  <a:pt x="4396356" y="1816690"/>
                  <a:pt x="4404049" y="1847461"/>
                </a:cubicBezTo>
                <a:cubicBezTo>
                  <a:pt x="4408820" y="1866544"/>
                  <a:pt x="4417939" y="1884362"/>
                  <a:pt x="4422710" y="1903445"/>
                </a:cubicBezTo>
                <a:cubicBezTo>
                  <a:pt x="4430403" y="1934216"/>
                  <a:pt x="4435151" y="1965649"/>
                  <a:pt x="4441371" y="1996751"/>
                </a:cubicBezTo>
                <a:cubicBezTo>
                  <a:pt x="4447591" y="2096277"/>
                  <a:pt x="4450577" y="2196059"/>
                  <a:pt x="4460032" y="2295330"/>
                </a:cubicBezTo>
                <a:cubicBezTo>
                  <a:pt x="4463979" y="2336775"/>
                  <a:pt x="4511067" y="2523078"/>
                  <a:pt x="4516016" y="2537926"/>
                </a:cubicBezTo>
                <a:cubicBezTo>
                  <a:pt x="4528457" y="2575249"/>
                  <a:pt x="4525519" y="2622075"/>
                  <a:pt x="4553338" y="2649894"/>
                </a:cubicBezTo>
                <a:lnTo>
                  <a:pt x="4627983" y="2724539"/>
                </a:lnTo>
                <a:cubicBezTo>
                  <a:pt x="4659085" y="2718318"/>
                  <a:pt x="4696253" y="2725350"/>
                  <a:pt x="4721290" y="2705877"/>
                </a:cubicBezTo>
                <a:cubicBezTo>
                  <a:pt x="4756697" y="2678338"/>
                  <a:pt x="4795934" y="2593910"/>
                  <a:pt x="4795934" y="2593910"/>
                </a:cubicBezTo>
                <a:cubicBezTo>
                  <a:pt x="4802155" y="2556588"/>
                  <a:pt x="4814596" y="2519780"/>
                  <a:pt x="4814596" y="2481943"/>
                </a:cubicBezTo>
                <a:cubicBezTo>
                  <a:pt x="4814596" y="2304161"/>
                  <a:pt x="4804936" y="2303674"/>
                  <a:pt x="4758612" y="2164702"/>
                </a:cubicBezTo>
                <a:lnTo>
                  <a:pt x="4721290" y="2052735"/>
                </a:lnTo>
                <a:lnTo>
                  <a:pt x="4702628" y="1996751"/>
                </a:lnTo>
                <a:cubicBezTo>
                  <a:pt x="4708849" y="1897224"/>
                  <a:pt x="4695596" y="1794525"/>
                  <a:pt x="4721290" y="1698171"/>
                </a:cubicBezTo>
                <a:cubicBezTo>
                  <a:pt x="4726358" y="1679165"/>
                  <a:pt x="4759679" y="1708035"/>
                  <a:pt x="4777273" y="1716832"/>
                </a:cubicBezTo>
                <a:cubicBezTo>
                  <a:pt x="4797333" y="1726862"/>
                  <a:pt x="4813197" y="1744125"/>
                  <a:pt x="4833257" y="1754155"/>
                </a:cubicBezTo>
                <a:cubicBezTo>
                  <a:pt x="4850851" y="1762952"/>
                  <a:pt x="4870263" y="1767640"/>
                  <a:pt x="4889241" y="1772816"/>
                </a:cubicBezTo>
                <a:cubicBezTo>
                  <a:pt x="4938728" y="1786313"/>
                  <a:pt x="5038530" y="1810139"/>
                  <a:pt x="5038530" y="1810139"/>
                </a:cubicBezTo>
                <a:cubicBezTo>
                  <a:pt x="5044751" y="1872343"/>
                  <a:pt x="5047686" y="1934964"/>
                  <a:pt x="5057192" y="1996751"/>
                </a:cubicBezTo>
                <a:cubicBezTo>
                  <a:pt x="5060183" y="2016193"/>
                  <a:pt x="5073988" y="2033153"/>
                  <a:pt x="5075853" y="2052735"/>
                </a:cubicBezTo>
                <a:cubicBezTo>
                  <a:pt x="5086485" y="2164370"/>
                  <a:pt x="5084361" y="2276958"/>
                  <a:pt x="5094514" y="2388637"/>
                </a:cubicBezTo>
                <a:cubicBezTo>
                  <a:pt x="5098039" y="2427417"/>
                  <a:pt x="5142919" y="2552511"/>
                  <a:pt x="5150498" y="2575249"/>
                </a:cubicBezTo>
                <a:cubicBezTo>
                  <a:pt x="5174723" y="2647923"/>
                  <a:pt x="5155250" y="2617323"/>
                  <a:pt x="5206481" y="2668555"/>
                </a:cubicBezTo>
                <a:cubicBezTo>
                  <a:pt x="5250024" y="2799183"/>
                  <a:pt x="5206482" y="2768081"/>
                  <a:pt x="5299787" y="2799183"/>
                </a:cubicBezTo>
                <a:cubicBezTo>
                  <a:pt x="5318448" y="2792963"/>
                  <a:pt x="5352252" y="2799875"/>
                  <a:pt x="5355771" y="2780522"/>
                </a:cubicBezTo>
                <a:cubicBezTo>
                  <a:pt x="5366954" y="2719016"/>
                  <a:pt x="5344414" y="2655996"/>
                  <a:pt x="5337110" y="2593910"/>
                </a:cubicBezTo>
                <a:cubicBezTo>
                  <a:pt x="5321515" y="2461350"/>
                  <a:pt x="5329744" y="2497164"/>
                  <a:pt x="5299787" y="2407298"/>
                </a:cubicBezTo>
                <a:cubicBezTo>
                  <a:pt x="5306008" y="2195804"/>
                  <a:pt x="5295083" y="1983107"/>
                  <a:pt x="5318449" y="1772816"/>
                </a:cubicBezTo>
                <a:cubicBezTo>
                  <a:pt x="5326201" y="1703050"/>
                  <a:pt x="5409813" y="1747287"/>
                  <a:pt x="5430416" y="1754155"/>
                </a:cubicBezTo>
                <a:cubicBezTo>
                  <a:pt x="5554824" y="1747935"/>
                  <a:pt x="5679898" y="1749772"/>
                  <a:pt x="5803641" y="1735494"/>
                </a:cubicBezTo>
                <a:cubicBezTo>
                  <a:pt x="5842723" y="1730985"/>
                  <a:pt x="5876571" y="1703051"/>
                  <a:pt x="5915608" y="1698171"/>
                </a:cubicBezTo>
                <a:lnTo>
                  <a:pt x="6064898" y="1679510"/>
                </a:lnTo>
                <a:cubicBezTo>
                  <a:pt x="6102220" y="1667069"/>
                  <a:pt x="6137919" y="1647752"/>
                  <a:pt x="6176865" y="1642188"/>
                </a:cubicBezTo>
                <a:cubicBezTo>
                  <a:pt x="6357140" y="1616433"/>
                  <a:pt x="6263849" y="1628982"/>
                  <a:pt x="6456783" y="1604865"/>
                </a:cubicBezTo>
                <a:cubicBezTo>
                  <a:pt x="6494106" y="1592424"/>
                  <a:pt x="6540933" y="1595362"/>
                  <a:pt x="6568751" y="1567543"/>
                </a:cubicBezTo>
                <a:cubicBezTo>
                  <a:pt x="6581192" y="1555102"/>
                  <a:pt x="6590986" y="1539272"/>
                  <a:pt x="6606073" y="1530220"/>
                </a:cubicBezTo>
                <a:cubicBezTo>
                  <a:pt x="6622940" y="1520099"/>
                  <a:pt x="6644463" y="1520356"/>
                  <a:pt x="6662057" y="1511559"/>
                </a:cubicBezTo>
                <a:cubicBezTo>
                  <a:pt x="6709141" y="1488017"/>
                  <a:pt x="6720648" y="1471630"/>
                  <a:pt x="6755363" y="1436914"/>
                </a:cubicBezTo>
                <a:cubicBezTo>
                  <a:pt x="6808227" y="1278320"/>
                  <a:pt x="6734499" y="1471687"/>
                  <a:pt x="6811347" y="1343608"/>
                </a:cubicBezTo>
                <a:cubicBezTo>
                  <a:pt x="6821468" y="1326741"/>
                  <a:pt x="6823788" y="1306285"/>
                  <a:pt x="6830008" y="1287624"/>
                </a:cubicBezTo>
                <a:cubicBezTo>
                  <a:pt x="6823788" y="1212979"/>
                  <a:pt x="6821247" y="1137936"/>
                  <a:pt x="6811347" y="1063690"/>
                </a:cubicBezTo>
                <a:cubicBezTo>
                  <a:pt x="6808747" y="1044192"/>
                  <a:pt x="6802806" y="1024574"/>
                  <a:pt x="6792685" y="1007706"/>
                </a:cubicBezTo>
                <a:cubicBezTo>
                  <a:pt x="6783633" y="992619"/>
                  <a:pt x="6766354" y="984122"/>
                  <a:pt x="6755363" y="970383"/>
                </a:cubicBezTo>
                <a:cubicBezTo>
                  <a:pt x="6741353" y="952870"/>
                  <a:pt x="6732052" y="931913"/>
                  <a:pt x="6718041" y="914400"/>
                </a:cubicBezTo>
                <a:cubicBezTo>
                  <a:pt x="6707050" y="900661"/>
                  <a:pt x="6691709" y="890816"/>
                  <a:pt x="6680718" y="877077"/>
                </a:cubicBezTo>
                <a:cubicBezTo>
                  <a:pt x="6637609" y="823191"/>
                  <a:pt x="6656138" y="823823"/>
                  <a:pt x="6606073" y="783771"/>
                </a:cubicBezTo>
                <a:cubicBezTo>
                  <a:pt x="6588560" y="769760"/>
                  <a:pt x="6567603" y="760460"/>
                  <a:pt x="6550090" y="746449"/>
                </a:cubicBezTo>
                <a:cubicBezTo>
                  <a:pt x="6536351" y="735458"/>
                  <a:pt x="6526506" y="720117"/>
                  <a:pt x="6512767" y="709126"/>
                </a:cubicBezTo>
                <a:cubicBezTo>
                  <a:pt x="6495254" y="695115"/>
                  <a:pt x="6473812" y="686400"/>
                  <a:pt x="6456783" y="671804"/>
                </a:cubicBezTo>
                <a:cubicBezTo>
                  <a:pt x="6392502" y="616706"/>
                  <a:pt x="6394703" y="594111"/>
                  <a:pt x="6326155" y="559837"/>
                </a:cubicBezTo>
                <a:cubicBezTo>
                  <a:pt x="6308561" y="551040"/>
                  <a:pt x="6288832" y="547396"/>
                  <a:pt x="6270171" y="541175"/>
                </a:cubicBezTo>
                <a:cubicBezTo>
                  <a:pt x="6127811" y="398818"/>
                  <a:pt x="6293237" y="547550"/>
                  <a:pt x="6158204" y="466530"/>
                </a:cubicBezTo>
                <a:cubicBezTo>
                  <a:pt x="6143117" y="457478"/>
                  <a:pt x="6136618" y="437076"/>
                  <a:pt x="6120881" y="429208"/>
                </a:cubicBezTo>
                <a:cubicBezTo>
                  <a:pt x="6085693" y="411614"/>
                  <a:pt x="6008914" y="391886"/>
                  <a:pt x="6008914" y="391886"/>
                </a:cubicBezTo>
                <a:cubicBezTo>
                  <a:pt x="5914350" y="297320"/>
                  <a:pt x="6036730" y="408575"/>
                  <a:pt x="5915608" y="335902"/>
                </a:cubicBezTo>
                <a:cubicBezTo>
                  <a:pt x="5878240" y="313481"/>
                  <a:pt x="5867886" y="274006"/>
                  <a:pt x="5840963" y="242596"/>
                </a:cubicBezTo>
                <a:cubicBezTo>
                  <a:pt x="5818063" y="215879"/>
                  <a:pt x="5791200" y="192833"/>
                  <a:pt x="5766318" y="167951"/>
                </a:cubicBezTo>
                <a:cubicBezTo>
                  <a:pt x="5731601" y="133234"/>
                  <a:pt x="5720098" y="116848"/>
                  <a:pt x="5673012" y="93306"/>
                </a:cubicBezTo>
                <a:cubicBezTo>
                  <a:pt x="5646243" y="79922"/>
                  <a:pt x="5566295" y="61961"/>
                  <a:pt x="5542383" y="55983"/>
                </a:cubicBezTo>
                <a:cubicBezTo>
                  <a:pt x="5523722" y="43542"/>
                  <a:pt x="5508828" y="18661"/>
                  <a:pt x="5486400" y="18661"/>
                </a:cubicBezTo>
                <a:cubicBezTo>
                  <a:pt x="5468806" y="18661"/>
                  <a:pt x="5456945" y="40246"/>
                  <a:pt x="5449077" y="55983"/>
                </a:cubicBezTo>
                <a:cubicBezTo>
                  <a:pt x="5363300" y="227538"/>
                  <a:pt x="5458756" y="120949"/>
                  <a:pt x="5374432" y="205273"/>
                </a:cubicBezTo>
                <a:lnTo>
                  <a:pt x="5355771" y="223935"/>
                </a:lnTo>
              </a:path>
            </a:pathLst>
          </a:cu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4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nered leaves, red chameleon falling off leaf. &#10;Audio: And then the winter winds blew the leaf from the branch and with it the chameleon. ">
            <a:extLst>
              <a:ext uri="{FF2B5EF4-FFF2-40B4-BE49-F238E27FC236}">
                <a16:creationId xmlns:a16="http://schemas.microsoft.com/office/drawing/2014/main" id="{D1DAD810-99E4-2443-825A-81BA11EF6128}"/>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4008" b="93130" l="9272" r="89901">
                        <a14:foregroundMark x1="41060" y1="10496" x2="41060" y2="33206"/>
                        <a14:foregroundMark x1="41060" y1="33206" x2="41556" y2="32443"/>
                        <a14:foregroundMark x1="50993" y1="40458" x2="49503" y2="47710"/>
                        <a14:foregroundMark x1="49503" y1="47710" x2="42219" y2="41985"/>
                        <a14:foregroundMark x1="42219" y1="41985" x2="37583" y2="34542"/>
                        <a14:foregroundMark x1="37583" y1="34542" x2="36093" y2="25382"/>
                        <a14:foregroundMark x1="36093" y1="25382" x2="40397" y2="17176"/>
                        <a14:foregroundMark x1="40397" y1="17176" x2="48179" y2="16985"/>
                        <a14:foregroundMark x1="48179" y1="16985" x2="54305" y2="26527"/>
                        <a14:foregroundMark x1="54305" y1="26527" x2="55795" y2="33588"/>
                        <a14:foregroundMark x1="55795" y1="33588" x2="50828" y2="50000"/>
                        <a14:foregroundMark x1="50828" y1="50000" x2="48841" y2="53626"/>
                        <a14:foregroundMark x1="71854" y1="39885" x2="65066" y2="43130"/>
                        <a14:foregroundMark x1="65066" y1="43130" x2="62417" y2="50382"/>
                        <a14:foregroundMark x1="62417" y1="50382" x2="62914" y2="62214"/>
                        <a14:foregroundMark x1="62914" y1="62214" x2="70199" y2="79198"/>
                        <a14:foregroundMark x1="70199" y1="79198" x2="76159" y2="87214"/>
                        <a14:foregroundMark x1="76159" y1="87214" x2="75993" y2="87023"/>
                        <a14:backgroundMark x1="23179" y1="23473" x2="32616" y2="75573"/>
                        <a14:backgroundMark x1="32616" y1="75573" x2="25166" y2="93130"/>
                        <a14:backgroundMark x1="25166" y1="93130" x2="21689" y2="96756"/>
                        <a14:backgroundMark x1="56954" y1="76145" x2="45530" y2="55153"/>
                        <a14:backgroundMark x1="45530" y1="55153" x2="22020" y2="26527"/>
                        <a14:backgroundMark x1="22020" y1="26527" x2="15397" y2="1145"/>
                        <a14:backgroundMark x1="15397" y1="1145" x2="6457" y2="573"/>
                        <a14:backgroundMark x1="6457" y1="573" x2="3477" y2="9542"/>
                        <a14:backgroundMark x1="3477" y1="9542" x2="6623" y2="39504"/>
                        <a14:backgroundMark x1="6623" y1="39504" x2="5132" y2="61450"/>
                        <a14:backgroundMark x1="5132" y1="61450" x2="6788" y2="70611"/>
                        <a14:backgroundMark x1="6788" y1="70611" x2="11921" y2="76145"/>
                        <a14:backgroundMark x1="11921" y1="76145" x2="17881" y2="79389"/>
                        <a14:backgroundMark x1="17881" y1="79389" x2="25497" y2="79962"/>
                        <a14:backgroundMark x1="25497" y1="79962" x2="44868" y2="71756"/>
                        <a14:backgroundMark x1="44868" y1="71756" x2="51656" y2="73092"/>
                        <a14:backgroundMark x1="51656" y1="73092" x2="56126" y2="75763"/>
                        <a14:backgroundMark x1="57119" y1="78817" x2="28808" y2="95038"/>
                        <a14:backgroundMark x1="28808" y1="95038" x2="28808" y2="95038"/>
                        <a14:backgroundMark x1="58278" y1="84924" x2="50993" y2="88931"/>
                        <a14:backgroundMark x1="50993" y1="88931" x2="26325" y2="93321"/>
                        <a14:backgroundMark x1="60099" y1="96947" x2="53311" y2="84160"/>
                        <a14:backgroundMark x1="51490" y1="92366" x2="38742" y2="92557"/>
                        <a14:backgroundMark x1="53642" y1="90840" x2="55464" y2="99237"/>
                        <a14:backgroundMark x1="23675" y1="17366" x2="15563" y2="4580"/>
                        <a14:backgroundMark x1="15563" y1="4580" x2="6623" y2="573"/>
                        <a14:backgroundMark x1="6623" y1="573" x2="4470" y2="8588"/>
                        <a14:backgroundMark x1="4470" y1="8588" x2="10596" y2="69847"/>
                        <a14:backgroundMark x1="10596" y1="69847" x2="17053" y2="78244"/>
                        <a14:backgroundMark x1="17053" y1="78244" x2="23841" y2="83206"/>
                        <a14:backgroundMark x1="23841" y1="83206" x2="28974" y2="79008"/>
                        <a14:backgroundMark x1="28974" y1="79008" x2="31623" y2="43321"/>
                        <a14:backgroundMark x1="31623" y1="43321" x2="22848" y2="14313"/>
                        <a14:backgroundMark x1="22848" y1="14504" x2="14901" y2="89122"/>
                        <a14:backgroundMark x1="16887" y1="9542" x2="9603" y2="28053"/>
                        <a14:backgroundMark x1="15232" y1="7634" x2="166" y2="13740"/>
                        <a14:backgroundMark x1="15232" y1="4962" x2="4801" y2="4198"/>
                      </a14:backgroundRemoval>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49170" y="91684"/>
            <a:ext cx="7693660" cy="6674632"/>
          </a:xfrm>
        </p:spPr>
      </p:pic>
      <p:pic>
        <p:nvPicPr>
          <p:cNvPr id="3" name="Audio Recording Apr 13, 2021 at 12:20:01 PM" descr="And then the winter winds blew the leaf from the branch and with it the chameleon. &#10;">
            <a:hlinkClick r:id="" action="ppaction://media"/>
            <a:extLst>
              <a:ext uri="{FF2B5EF4-FFF2-40B4-BE49-F238E27FC236}">
                <a16:creationId xmlns:a16="http://schemas.microsoft.com/office/drawing/2014/main" id="{A51C5E55-049D-5748-9BD0-91A9F40DD2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37333" y="5562600"/>
            <a:ext cx="812800" cy="812800"/>
          </a:xfrm>
          <a:prstGeom prst="rect">
            <a:avLst/>
          </a:prstGeom>
        </p:spPr>
      </p:pic>
    </p:spTree>
    <p:extLst>
      <p:ext uri="{BB962C8B-B14F-4D97-AF65-F5344CB8AC3E}">
        <p14:creationId xmlns:p14="http://schemas.microsoft.com/office/powerpoint/2010/main" val="24961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8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rown chameleon starring at green grass.&#10;Audio: But when spring came, he walked out into the green grass, and there he met another chameleon. ">
            <a:extLst>
              <a:ext uri="{FF2B5EF4-FFF2-40B4-BE49-F238E27FC236}">
                <a16:creationId xmlns:a16="http://schemas.microsoft.com/office/drawing/2014/main" id="{8EA98777-7C54-284A-80AD-543F3ACC9295}"/>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1733" b="89604" l="6557" r="95082">
                        <a14:foregroundMark x1="24262" y1="42079" x2="26393" y2="43812"/>
                        <a14:foregroundMark x1="10820" y1="39604" x2="7705" y2="46535"/>
                        <a14:foregroundMark x1="7705" y1="46535" x2="7869" y2="53218"/>
                        <a14:foregroundMark x1="89836" y1="77970" x2="92951" y2="84406"/>
                        <a14:foregroundMark x1="92951" y1="84406" x2="92623" y2="84406"/>
                        <a14:foregroundMark x1="93266" y1="23267" x2="94034" y2="8416"/>
                        <a14:foregroundMark x1="93010" y1="28218" x2="93266" y2="23267"/>
                        <a14:foregroundMark x1="92524" y1="37624" x2="93010" y2="28218"/>
                        <a14:foregroundMark x1="91525" y1="56931" x2="92524" y2="37624"/>
                        <a14:foregroundMark x1="91371" y1="59901" x2="91525" y2="56931"/>
                        <a14:foregroundMark x1="90820" y1="70545" x2="91371" y2="59901"/>
                        <a14:foregroundMark x1="93770" y1="77723" x2="94098" y2="84406"/>
                        <a14:foregroundMark x1="76721" y1="7426" x2="76557" y2="3218"/>
                        <a14:foregroundMark x1="67705" y1="18317" x2="67613" y2="16584"/>
                        <a14:foregroundMark x1="62775" y1="23267" x2="62623" y2="7921"/>
                        <a14:foregroundMark x1="62787" y1="24505" x2="62775" y2="23267"/>
                        <a14:foregroundMark x1="72378" y1="12693" x2="72374" y2="12506"/>
                        <a14:foregroundMark x1="79836" y1="31436" x2="79836" y2="31436"/>
                        <a14:foregroundMark x1="87899" y1="2970" x2="87869" y2="1980"/>
                        <a14:foregroundMark x1="92306" y1="59901" x2="93443" y2="75495"/>
                        <a14:foregroundMark x1="92089" y1="56931" x2="92306" y2="59901"/>
                        <a14:foregroundMark x1="91475" y1="48515" x2="92089" y2="56931"/>
                        <a14:foregroundMark x1="91986" y1="59901" x2="92295" y2="72030"/>
                        <a14:foregroundMark x1="91910" y1="56931" x2="91986" y2="59901"/>
                        <a14:foregroundMark x1="91803" y1="52723" x2="91910" y2="56931"/>
                        <a14:foregroundMark x1="92295" y1="72030" x2="91967" y2="71782"/>
                        <a14:foregroundMark x1="95082" y1="15842" x2="95082" y2="50000"/>
                        <a14:foregroundMark x1="93453" y1="56931" x2="93279" y2="57673"/>
                        <a14:foregroundMark x1="95082" y1="50000" x2="93453" y2="56931"/>
                        <a14:foregroundMark x1="93279" y1="57673" x2="93279" y2="57921"/>
                        <a14:foregroundMark x1="9508" y1="38861" x2="6557" y2="38366"/>
                        <a14:foregroundMark x1="67541" y1="14604" x2="67541" y2="14604"/>
                        <a14:foregroundMark x1="67869" y1="13366" x2="67869" y2="13366"/>
                        <a14:foregroundMark x1="67869" y1="11139" x2="67869" y2="11139"/>
                        <a14:foregroundMark x1="67705" y1="9406" x2="67705" y2="9406"/>
                        <a14:foregroundMark x1="93443" y1="6931" x2="93443" y2="6931"/>
                        <a14:foregroundMark x1="93279" y1="5446" x2="93279" y2="5446"/>
                        <a14:foregroundMark x1="93115" y1="2970" x2="93115" y2="2970"/>
                        <a14:foregroundMark x1="92459" y1="4455" x2="92459" y2="4455"/>
                        <a14:foregroundMark x1="73443" y1="10396" x2="73443" y2="10396"/>
                        <a14:foregroundMark x1="73279" y1="9158" x2="73279" y2="9158"/>
                        <a14:backgroundMark x1="70963" y1="10396" x2="70984" y2="11634"/>
                        <a14:backgroundMark x1="70942" y1="9158" x2="70963" y2="10396"/>
                        <a14:backgroundMark x1="70820" y1="1980" x2="70942" y2="9158"/>
                        <a14:backgroundMark x1="70984" y1="11634" x2="71148" y2="12871"/>
                        <a14:backgroundMark x1="65902" y1="14604" x2="65902" y2="16584"/>
                        <a14:backgroundMark x1="65902" y1="13366" x2="65902" y2="14604"/>
                        <a14:backgroundMark x1="65902" y1="11139" x2="65902" y2="13366"/>
                        <a14:backgroundMark x1="65902" y1="10396" x2="65902" y2="11139"/>
                        <a14:backgroundMark x1="85574" y1="2970" x2="85574" y2="10396"/>
                        <a14:backgroundMark x1="91803" y1="6931" x2="91803" y2="8416"/>
                        <a14:backgroundMark x1="91803" y1="5446" x2="91803" y2="6931"/>
                        <a14:backgroundMark x1="91803" y1="4455" x2="91803" y2="5446"/>
                        <a14:backgroundMark x1="91803" y1="3218" x2="91803" y2="4455"/>
                        <a14:backgroundMark x1="64918" y1="23267" x2="64918" y2="23267"/>
                        <a14:backgroundMark x1="70492" y1="20545" x2="70492" y2="20545"/>
                        <a14:backgroundMark x1="71639" y1="17327" x2="71639" y2="17327"/>
                        <a14:backgroundMark x1="75082" y1="9653" x2="75082" y2="9653"/>
                        <a14:backgroundMark x1="90492" y1="17574" x2="90492" y2="17574"/>
                        <a14:backgroundMark x1="93934" y1="59901" x2="93934" y2="59901"/>
                        <a14:backgroundMark x1="94262" y1="56931" x2="94262" y2="56931"/>
                        <a14:backgroundMark x1="65082" y1="27228" x2="65082" y2="27228"/>
                        <a14:backgroundMark x1="71148" y1="26238" x2="71148" y2="26238"/>
                        <a14:backgroundMark x1="75246" y1="18069" x2="75246" y2="18069"/>
                        <a14:backgroundMark x1="91148" y1="23267" x2="91148" y2="23267"/>
                        <a14:backgroundMark x1="90820" y1="28218" x2="90820" y2="28218"/>
                        <a14:backgroundMark x1="91148" y1="37624" x2="91148" y2="37624"/>
                        <a14:backgroundMark x1="71967" y1="14356" x2="71967" y2="14356"/>
                        <a14:backgroundMark x1="72131" y1="14356" x2="72131" y2="14356"/>
                        <a14:backgroundMark x1="71967" y1="12624" x2="71639" y2="17079"/>
                      </a14:backgroundRemoval>
                    </a14:imgEffect>
                  </a14:imgLayer>
                </a14:imgProps>
              </a:ext>
              <a:ext uri="{28A0092B-C50C-407E-A947-70E740481C1C}">
                <a14:useLocalDpi xmlns:a14="http://schemas.microsoft.com/office/drawing/2010/main" val="0"/>
              </a:ext>
            </a:extLst>
          </a:blip>
          <a:srcRect r="27757"/>
          <a:stretch/>
        </p:blipFill>
        <p:spPr>
          <a:xfrm>
            <a:off x="1223817" y="202177"/>
            <a:ext cx="7039650" cy="6453646"/>
          </a:xfrm>
        </p:spPr>
      </p:pic>
      <p:pic>
        <p:nvPicPr>
          <p:cNvPr id="6" name="Audio Recording Apr 13, 2021 at 12:20:34 PM" descr="But when spring came, he walked out into the green grass, and there he met another chameleon. &#10;">
            <a:hlinkClick r:id="" action="ppaction://media"/>
            <a:extLst>
              <a:ext uri="{FF2B5EF4-FFF2-40B4-BE49-F238E27FC236}">
                <a16:creationId xmlns:a16="http://schemas.microsoft.com/office/drawing/2014/main" id="{B2B965A9-C932-C14A-9D4E-5E6D52B4FF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34316" y="5843023"/>
            <a:ext cx="812800" cy="812800"/>
          </a:xfrm>
          <a:prstGeom prst="rect">
            <a:avLst/>
          </a:prstGeom>
        </p:spPr>
      </p:pic>
    </p:spTree>
    <p:extLst>
      <p:ext uri="{BB962C8B-B14F-4D97-AF65-F5344CB8AC3E}">
        <p14:creationId xmlns:p14="http://schemas.microsoft.com/office/powerpoint/2010/main" val="35497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5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een chameleon in green grass&#10;Audio: The chameleon told his color story. Will we ever have our own color?&#10;">
            <a:extLst>
              <a:ext uri="{FF2B5EF4-FFF2-40B4-BE49-F238E27FC236}">
                <a16:creationId xmlns:a16="http://schemas.microsoft.com/office/drawing/2014/main" id="{F2A8F6F9-44FF-B441-BC59-3F3F80BB3E3A}"/>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2444" b="94667" l="4181" r="89967">
                        <a14:foregroundMark x1="69732" y1="46222" x2="69732" y2="55333"/>
                        <a14:foregroundMark x1="69732" y1="55333" x2="70903" y2="56667"/>
                        <a14:foregroundMark x1="84615" y1="90889" x2="11706" y2="94444"/>
                        <a14:foregroundMark x1="11706" y1="94444" x2="11204" y2="94667"/>
                        <a14:foregroundMark x1="9030" y1="88667" x2="4181" y2="88222"/>
                        <a14:foregroundMark x1="4181" y1="79556" x2="4181" y2="71778"/>
                        <a14:foregroundMark x1="4181" y1="71778" x2="4348" y2="71778"/>
                        <a14:foregroundMark x1="45485" y1="7111" x2="45485" y2="7111"/>
                        <a14:foregroundMark x1="52007" y1="3556" x2="52007" y2="3556"/>
                        <a14:foregroundMark x1="56856" y1="2444" x2="56856" y2="2444"/>
                        <a14:foregroundMark x1="8194" y1="30889" x2="8194" y2="30889"/>
                        <a14:foregroundMark x1="8194" y1="31333" x2="8194" y2="31333"/>
                        <a14:foregroundMark x1="8361" y1="32222" x2="8361" y2="32222"/>
                        <a14:foregroundMark x1="6187" y1="38000" x2="6187" y2="38000"/>
                        <a14:foregroundMark x1="37458" y1="34667" x2="37458" y2="34667"/>
                        <a14:foregroundMark x1="37458" y1="32444" x2="37458" y2="32444"/>
                        <a14:foregroundMark x1="37291" y1="30000" x2="37291" y2="30000"/>
                        <a14:foregroundMark x1="67057" y1="15333" x2="67057" y2="15333"/>
                        <a14:foregroundMark x1="67224" y1="17333" x2="67224" y2="17333"/>
                        <a14:foregroundMark x1="67224" y1="19333" x2="67224" y2="19333"/>
                        <a14:foregroundMark x1="67224" y1="18667" x2="67224" y2="18667"/>
                        <a14:foregroundMark x1="67106" y1="16000" x2="67057" y2="14889"/>
                        <a14:foregroundMark x1="67204" y1="18222" x2="67106" y2="16000"/>
                        <a14:foregroundMark x1="67224" y1="18667" x2="67204" y2="18222"/>
                        <a14:foregroundMark x1="63018" y1="19333" x2="63211" y2="18667"/>
                        <a14:foregroundMark x1="62375" y1="21556" x2="63018" y2="19333"/>
                        <a14:foregroundMark x1="71572" y1="22889" x2="71572" y2="19111"/>
                        <a14:foregroundMark x1="71739" y1="16222" x2="71739" y2="16222"/>
                        <a14:foregroundMark x1="72742" y1="16222" x2="72742" y2="16222"/>
                        <a14:foregroundMark x1="71739" y1="14222" x2="71739" y2="14222"/>
                        <a14:foregroundMark x1="71739" y1="10889" x2="71739" y2="10889"/>
                        <a14:foregroundMark x1="71906" y1="13111" x2="71906" y2="13111"/>
                        <a14:foregroundMark x1="71906" y1="12000" x2="71906" y2="12000"/>
                        <a14:foregroundMark x1="76421" y1="20444" x2="76421" y2="20444"/>
                        <a14:foregroundMark x1="76589" y1="18667" x2="76589" y2="18667"/>
                        <a14:foregroundMark x1="5853" y1="35778" x2="5853" y2="35778"/>
                        <a14:foregroundMark x1="5853" y1="35111" x2="5853" y2="35111"/>
                        <a14:foregroundMark x1="5853" y1="35556" x2="5853" y2="35556"/>
                        <a14:backgroundMark x1="70067" y1="16000" x2="70067" y2="16000"/>
                        <a14:backgroundMark x1="70067" y1="24222" x2="70067" y2="24222"/>
                        <a14:backgroundMark x1="69732" y1="18222" x2="69732" y2="18222"/>
                        <a14:backgroundMark x1="70067" y1="33556" x2="70067" y2="33556"/>
                        <a14:backgroundMark x1="38963" y1="35556" x2="38963" y2="35556"/>
                        <a14:backgroundMark x1="53512" y1="79778" x2="53512" y2="79778"/>
                        <a14:backgroundMark x1="53512" y1="78889" x2="53512" y2="78889"/>
                        <a14:backgroundMark x1="54181" y1="74667" x2="54181" y2="74667"/>
                        <a14:backgroundMark x1="53846" y1="70222" x2="53679" y2="77778"/>
                        <a14:backgroundMark x1="53679" y1="77778" x2="53512" y2="78222"/>
                        <a14:backgroundMark x1="38629" y1="43778" x2="38629" y2="43778"/>
                        <a14:backgroundMark x1="74415" y1="18889" x2="74415" y2="18889"/>
                        <a14:backgroundMark x1="74582" y1="21111" x2="74582" y2="21111"/>
                        <a14:backgroundMark x1="84281" y1="26000" x2="84281" y2="26000"/>
                        <a14:backgroundMark x1="38629" y1="46444" x2="38629" y2="46444"/>
                        <a14:backgroundMark x1="64883" y1="19333" x2="64883" y2="19333"/>
                        <a14:backgroundMark x1="64883" y1="25111" x2="64883" y2="25111"/>
                      </a14:backgroundRemoval>
                    </a14:imgEffect>
                  </a14:imgLayer>
                </a14:imgProps>
              </a:ext>
              <a:ext uri="{28A0092B-C50C-407E-A947-70E740481C1C}">
                <a14:useLocalDpi xmlns:a14="http://schemas.microsoft.com/office/drawing/2010/main" val="0"/>
              </a:ext>
            </a:extLst>
          </a:blip>
          <a:srcRect l="30002"/>
          <a:stretch/>
        </p:blipFill>
        <p:spPr>
          <a:xfrm>
            <a:off x="4741332" y="177757"/>
            <a:ext cx="6048587" cy="6502485"/>
          </a:xfrm>
        </p:spPr>
      </p:pic>
      <p:pic>
        <p:nvPicPr>
          <p:cNvPr id="6" name="Audio Recording Apr 13, 2021 at 12:21:02 PM" descr="The chameleon told his color story. Will we ever have our own color?&#10;">
            <a:hlinkClick r:id="" action="ppaction://media"/>
            <a:extLst>
              <a:ext uri="{FF2B5EF4-FFF2-40B4-BE49-F238E27FC236}">
                <a16:creationId xmlns:a16="http://schemas.microsoft.com/office/drawing/2014/main" id="{70960E30-E13B-AF4D-B561-C72D38BC3A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9253" y="5808174"/>
            <a:ext cx="812800" cy="812800"/>
          </a:xfrm>
          <a:prstGeom prst="rect">
            <a:avLst/>
          </a:prstGeom>
        </p:spPr>
      </p:pic>
      <p:sp>
        <p:nvSpPr>
          <p:cNvPr id="2" name="Freeform: Shape 1" descr="The chameleon told his color story. Will we ever have our own color?&#10;">
            <a:extLst>
              <a:ext uri="{FF2B5EF4-FFF2-40B4-BE49-F238E27FC236}">
                <a16:creationId xmlns:a16="http://schemas.microsoft.com/office/drawing/2014/main" id="{2B93A2F3-5D12-48CF-A7E0-DD8F08AFA509}"/>
              </a:ext>
            </a:extLst>
          </p:cNvPr>
          <p:cNvSpPr/>
          <p:nvPr/>
        </p:nvSpPr>
        <p:spPr>
          <a:xfrm>
            <a:off x="7128933" y="3098676"/>
            <a:ext cx="2810934" cy="2576578"/>
          </a:xfrm>
          <a:custGeom>
            <a:avLst/>
            <a:gdLst>
              <a:gd name="connsiteX0" fmla="*/ 2810934 w 2810934"/>
              <a:gd name="connsiteY0" fmla="*/ 237191 h 2576578"/>
              <a:gd name="connsiteX1" fmla="*/ 2675467 w 2810934"/>
              <a:gd name="connsiteY1" fmla="*/ 220257 h 2576578"/>
              <a:gd name="connsiteX2" fmla="*/ 2286000 w 2810934"/>
              <a:gd name="connsiteY2" fmla="*/ 203324 h 2576578"/>
              <a:gd name="connsiteX3" fmla="*/ 2167467 w 2810934"/>
              <a:gd name="connsiteY3" fmla="*/ 169457 h 2576578"/>
              <a:gd name="connsiteX4" fmla="*/ 1337734 w 2810934"/>
              <a:gd name="connsiteY4" fmla="*/ 220257 h 2576578"/>
              <a:gd name="connsiteX5" fmla="*/ 1320800 w 2810934"/>
              <a:gd name="connsiteY5" fmla="*/ 152524 h 2576578"/>
              <a:gd name="connsiteX6" fmla="*/ 1354667 w 2810934"/>
              <a:gd name="connsiteY6" fmla="*/ 101724 h 2576578"/>
              <a:gd name="connsiteX7" fmla="*/ 1371600 w 2810934"/>
              <a:gd name="connsiteY7" fmla="*/ 50924 h 2576578"/>
              <a:gd name="connsiteX8" fmla="*/ 1337734 w 2810934"/>
              <a:gd name="connsiteY8" fmla="*/ 124 h 2576578"/>
              <a:gd name="connsiteX9" fmla="*/ 1236134 w 2810934"/>
              <a:gd name="connsiteY9" fmla="*/ 67857 h 2576578"/>
              <a:gd name="connsiteX10" fmla="*/ 1168400 w 2810934"/>
              <a:gd name="connsiteY10" fmla="*/ 84791 h 2576578"/>
              <a:gd name="connsiteX11" fmla="*/ 1032934 w 2810934"/>
              <a:gd name="connsiteY11" fmla="*/ 152524 h 2576578"/>
              <a:gd name="connsiteX12" fmla="*/ 931334 w 2810934"/>
              <a:gd name="connsiteY12" fmla="*/ 186391 h 2576578"/>
              <a:gd name="connsiteX13" fmla="*/ 880534 w 2810934"/>
              <a:gd name="connsiteY13" fmla="*/ 203324 h 2576578"/>
              <a:gd name="connsiteX14" fmla="*/ 829734 w 2810934"/>
              <a:gd name="connsiteY14" fmla="*/ 254124 h 2576578"/>
              <a:gd name="connsiteX15" fmla="*/ 728134 w 2810934"/>
              <a:gd name="connsiteY15" fmla="*/ 321857 h 2576578"/>
              <a:gd name="connsiteX16" fmla="*/ 677334 w 2810934"/>
              <a:gd name="connsiteY16" fmla="*/ 372657 h 2576578"/>
              <a:gd name="connsiteX17" fmla="*/ 626534 w 2810934"/>
              <a:gd name="connsiteY17" fmla="*/ 389591 h 2576578"/>
              <a:gd name="connsiteX18" fmla="*/ 474134 w 2810934"/>
              <a:gd name="connsiteY18" fmla="*/ 491191 h 2576578"/>
              <a:gd name="connsiteX19" fmla="*/ 372534 w 2810934"/>
              <a:gd name="connsiteY19" fmla="*/ 558924 h 2576578"/>
              <a:gd name="connsiteX20" fmla="*/ 321734 w 2810934"/>
              <a:gd name="connsiteY20" fmla="*/ 592791 h 2576578"/>
              <a:gd name="connsiteX21" fmla="*/ 237067 w 2810934"/>
              <a:gd name="connsiteY21" fmla="*/ 694391 h 2576578"/>
              <a:gd name="connsiteX22" fmla="*/ 169334 w 2810934"/>
              <a:gd name="connsiteY22" fmla="*/ 779057 h 2576578"/>
              <a:gd name="connsiteX23" fmla="*/ 101600 w 2810934"/>
              <a:gd name="connsiteY23" fmla="*/ 863724 h 2576578"/>
              <a:gd name="connsiteX24" fmla="*/ 16934 w 2810934"/>
              <a:gd name="connsiteY24" fmla="*/ 1016124 h 2576578"/>
              <a:gd name="connsiteX25" fmla="*/ 0 w 2810934"/>
              <a:gd name="connsiteY25" fmla="*/ 1100791 h 2576578"/>
              <a:gd name="connsiteX26" fmla="*/ 50800 w 2810934"/>
              <a:gd name="connsiteY26" fmla="*/ 1303991 h 2576578"/>
              <a:gd name="connsiteX27" fmla="*/ 152400 w 2810934"/>
              <a:gd name="connsiteY27" fmla="*/ 1354791 h 2576578"/>
              <a:gd name="connsiteX28" fmla="*/ 304800 w 2810934"/>
              <a:gd name="connsiteY28" fmla="*/ 1422524 h 2576578"/>
              <a:gd name="connsiteX29" fmla="*/ 457200 w 2810934"/>
              <a:gd name="connsiteY29" fmla="*/ 1473324 h 2576578"/>
              <a:gd name="connsiteX30" fmla="*/ 508000 w 2810934"/>
              <a:gd name="connsiteY30" fmla="*/ 1490257 h 2576578"/>
              <a:gd name="connsiteX31" fmla="*/ 558800 w 2810934"/>
              <a:gd name="connsiteY31" fmla="*/ 1507191 h 2576578"/>
              <a:gd name="connsiteX32" fmla="*/ 778934 w 2810934"/>
              <a:gd name="connsiteY32" fmla="*/ 1541057 h 2576578"/>
              <a:gd name="connsiteX33" fmla="*/ 880534 w 2810934"/>
              <a:gd name="connsiteY33" fmla="*/ 1557991 h 2576578"/>
              <a:gd name="connsiteX34" fmla="*/ 982134 w 2810934"/>
              <a:gd name="connsiteY34" fmla="*/ 1591857 h 2576578"/>
              <a:gd name="connsiteX35" fmla="*/ 1049867 w 2810934"/>
              <a:gd name="connsiteY35" fmla="*/ 1608791 h 2576578"/>
              <a:gd name="connsiteX36" fmla="*/ 1219200 w 2810934"/>
              <a:gd name="connsiteY36" fmla="*/ 1659591 h 2576578"/>
              <a:gd name="connsiteX37" fmla="*/ 1388534 w 2810934"/>
              <a:gd name="connsiteY37" fmla="*/ 1693457 h 2576578"/>
              <a:gd name="connsiteX38" fmla="*/ 1473200 w 2810934"/>
              <a:gd name="connsiteY38" fmla="*/ 2370791 h 2576578"/>
              <a:gd name="connsiteX39" fmla="*/ 1524000 w 2810934"/>
              <a:gd name="connsiteY39" fmla="*/ 2404657 h 2576578"/>
              <a:gd name="connsiteX40" fmla="*/ 1540934 w 2810934"/>
              <a:gd name="connsiteY40" fmla="*/ 2455457 h 2576578"/>
              <a:gd name="connsiteX41" fmla="*/ 1659467 w 2810934"/>
              <a:gd name="connsiteY41" fmla="*/ 2387724 h 2576578"/>
              <a:gd name="connsiteX42" fmla="*/ 1727200 w 2810934"/>
              <a:gd name="connsiteY42" fmla="*/ 2184524 h 2576578"/>
              <a:gd name="connsiteX43" fmla="*/ 1761067 w 2810934"/>
              <a:gd name="connsiteY43" fmla="*/ 2082924 h 2576578"/>
              <a:gd name="connsiteX44" fmla="*/ 1778000 w 2810934"/>
              <a:gd name="connsiteY44" fmla="*/ 2015191 h 2576578"/>
              <a:gd name="connsiteX45" fmla="*/ 2133600 w 2810934"/>
              <a:gd name="connsiteY45" fmla="*/ 1862791 h 2576578"/>
              <a:gd name="connsiteX46" fmla="*/ 2099734 w 2810934"/>
              <a:gd name="connsiteY46" fmla="*/ 1913591 h 2576578"/>
              <a:gd name="connsiteX47" fmla="*/ 2065867 w 2810934"/>
              <a:gd name="connsiteY47" fmla="*/ 2015191 h 2576578"/>
              <a:gd name="connsiteX48" fmla="*/ 2015067 w 2810934"/>
              <a:gd name="connsiteY48" fmla="*/ 2184524 h 2576578"/>
              <a:gd name="connsiteX49" fmla="*/ 1998134 w 2810934"/>
              <a:gd name="connsiteY49" fmla="*/ 2286124 h 2576578"/>
              <a:gd name="connsiteX50" fmla="*/ 2015067 w 2810934"/>
              <a:gd name="connsiteY50" fmla="*/ 2523191 h 2576578"/>
              <a:gd name="connsiteX51" fmla="*/ 2032000 w 2810934"/>
              <a:gd name="connsiteY51" fmla="*/ 2573991 h 2576578"/>
              <a:gd name="connsiteX52" fmla="*/ 2167467 w 2810934"/>
              <a:gd name="connsiteY52" fmla="*/ 2557057 h 2576578"/>
              <a:gd name="connsiteX53" fmla="*/ 2218267 w 2810934"/>
              <a:gd name="connsiteY53" fmla="*/ 2404657 h 2576578"/>
              <a:gd name="connsiteX54" fmla="*/ 2235200 w 2810934"/>
              <a:gd name="connsiteY54" fmla="*/ 2353857 h 2576578"/>
              <a:gd name="connsiteX55" fmla="*/ 2252134 w 2810934"/>
              <a:gd name="connsiteY55" fmla="*/ 2286124 h 2576578"/>
              <a:gd name="connsiteX56" fmla="*/ 2269067 w 2810934"/>
              <a:gd name="connsiteY56" fmla="*/ 2049057 h 2576578"/>
              <a:gd name="connsiteX57" fmla="*/ 2302934 w 2810934"/>
              <a:gd name="connsiteY57" fmla="*/ 1930524 h 2576578"/>
              <a:gd name="connsiteX58" fmla="*/ 2353734 w 2810934"/>
              <a:gd name="connsiteY58" fmla="*/ 1761191 h 2576578"/>
              <a:gd name="connsiteX59" fmla="*/ 2404534 w 2810934"/>
              <a:gd name="connsiteY59" fmla="*/ 1727324 h 2576578"/>
              <a:gd name="connsiteX60" fmla="*/ 2743200 w 2810934"/>
              <a:gd name="connsiteY60" fmla="*/ 1744257 h 25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10934" h="2576578">
                <a:moveTo>
                  <a:pt x="2810934" y="237191"/>
                </a:moveTo>
                <a:cubicBezTo>
                  <a:pt x="2765778" y="231546"/>
                  <a:pt x="2720880" y="223187"/>
                  <a:pt x="2675467" y="220257"/>
                </a:cubicBezTo>
                <a:cubicBezTo>
                  <a:pt x="2545792" y="211891"/>
                  <a:pt x="2415590" y="212923"/>
                  <a:pt x="2286000" y="203324"/>
                </a:cubicBezTo>
                <a:cubicBezTo>
                  <a:pt x="2258659" y="201299"/>
                  <a:pt x="2196085" y="178997"/>
                  <a:pt x="2167467" y="169457"/>
                </a:cubicBezTo>
                <a:cubicBezTo>
                  <a:pt x="1370702" y="204099"/>
                  <a:pt x="1635087" y="121141"/>
                  <a:pt x="1337734" y="220257"/>
                </a:cubicBezTo>
                <a:cubicBezTo>
                  <a:pt x="1332089" y="197679"/>
                  <a:pt x="1317509" y="175563"/>
                  <a:pt x="1320800" y="152524"/>
                </a:cubicBezTo>
                <a:cubicBezTo>
                  <a:pt x="1323678" y="132377"/>
                  <a:pt x="1345566" y="119927"/>
                  <a:pt x="1354667" y="101724"/>
                </a:cubicBezTo>
                <a:cubicBezTo>
                  <a:pt x="1362649" y="85759"/>
                  <a:pt x="1365956" y="67857"/>
                  <a:pt x="1371600" y="50924"/>
                </a:cubicBezTo>
                <a:cubicBezTo>
                  <a:pt x="1360311" y="33991"/>
                  <a:pt x="1357928" y="-2400"/>
                  <a:pt x="1337734" y="124"/>
                </a:cubicBezTo>
                <a:cubicBezTo>
                  <a:pt x="1297346" y="5172"/>
                  <a:pt x="1275621" y="57985"/>
                  <a:pt x="1236134" y="67857"/>
                </a:cubicBezTo>
                <a:cubicBezTo>
                  <a:pt x="1213556" y="73502"/>
                  <a:pt x="1189883" y="75840"/>
                  <a:pt x="1168400" y="84791"/>
                </a:cubicBezTo>
                <a:cubicBezTo>
                  <a:pt x="1121798" y="104208"/>
                  <a:pt x="1080828" y="136559"/>
                  <a:pt x="1032934" y="152524"/>
                </a:cubicBezTo>
                <a:lnTo>
                  <a:pt x="931334" y="186391"/>
                </a:lnTo>
                <a:lnTo>
                  <a:pt x="880534" y="203324"/>
                </a:lnTo>
                <a:cubicBezTo>
                  <a:pt x="863601" y="220257"/>
                  <a:pt x="848637" y="239422"/>
                  <a:pt x="829734" y="254124"/>
                </a:cubicBezTo>
                <a:cubicBezTo>
                  <a:pt x="797605" y="279113"/>
                  <a:pt x="756915" y="293076"/>
                  <a:pt x="728134" y="321857"/>
                </a:cubicBezTo>
                <a:cubicBezTo>
                  <a:pt x="711201" y="338790"/>
                  <a:pt x="697259" y="359373"/>
                  <a:pt x="677334" y="372657"/>
                </a:cubicBezTo>
                <a:cubicBezTo>
                  <a:pt x="662482" y="382558"/>
                  <a:pt x="642137" y="380923"/>
                  <a:pt x="626534" y="389591"/>
                </a:cubicBezTo>
                <a:cubicBezTo>
                  <a:pt x="626519" y="389599"/>
                  <a:pt x="499541" y="474253"/>
                  <a:pt x="474134" y="491191"/>
                </a:cubicBezTo>
                <a:lnTo>
                  <a:pt x="372534" y="558924"/>
                </a:lnTo>
                <a:cubicBezTo>
                  <a:pt x="355601" y="570213"/>
                  <a:pt x="336125" y="578400"/>
                  <a:pt x="321734" y="592791"/>
                </a:cubicBezTo>
                <a:cubicBezTo>
                  <a:pt x="256543" y="657982"/>
                  <a:pt x="284218" y="623666"/>
                  <a:pt x="237067" y="694391"/>
                </a:cubicBezTo>
                <a:cubicBezTo>
                  <a:pt x="194506" y="822076"/>
                  <a:pt x="256868" y="669641"/>
                  <a:pt x="169334" y="779057"/>
                </a:cubicBezTo>
                <a:cubicBezTo>
                  <a:pt x="75855" y="895904"/>
                  <a:pt x="247188" y="766664"/>
                  <a:pt x="101600" y="863724"/>
                </a:cubicBezTo>
                <a:cubicBezTo>
                  <a:pt x="51150" y="939400"/>
                  <a:pt x="34817" y="944591"/>
                  <a:pt x="16934" y="1016124"/>
                </a:cubicBezTo>
                <a:cubicBezTo>
                  <a:pt x="9953" y="1044046"/>
                  <a:pt x="5645" y="1072569"/>
                  <a:pt x="0" y="1100791"/>
                </a:cubicBezTo>
                <a:cubicBezTo>
                  <a:pt x="9414" y="1185515"/>
                  <a:pt x="-7529" y="1245662"/>
                  <a:pt x="50800" y="1303991"/>
                </a:cubicBezTo>
                <a:cubicBezTo>
                  <a:pt x="99324" y="1352515"/>
                  <a:pt x="97315" y="1327248"/>
                  <a:pt x="152400" y="1354791"/>
                </a:cubicBezTo>
                <a:cubicBezTo>
                  <a:pt x="313399" y="1435290"/>
                  <a:pt x="42694" y="1335155"/>
                  <a:pt x="304800" y="1422524"/>
                </a:cubicBezTo>
                <a:lnTo>
                  <a:pt x="457200" y="1473324"/>
                </a:lnTo>
                <a:lnTo>
                  <a:pt x="508000" y="1490257"/>
                </a:lnTo>
                <a:cubicBezTo>
                  <a:pt x="524933" y="1495902"/>
                  <a:pt x="541193" y="1504257"/>
                  <a:pt x="558800" y="1507191"/>
                </a:cubicBezTo>
                <a:cubicBezTo>
                  <a:pt x="812316" y="1549443"/>
                  <a:pt x="495578" y="1497463"/>
                  <a:pt x="778934" y="1541057"/>
                </a:cubicBezTo>
                <a:cubicBezTo>
                  <a:pt x="812869" y="1546278"/>
                  <a:pt x="847225" y="1549664"/>
                  <a:pt x="880534" y="1557991"/>
                </a:cubicBezTo>
                <a:cubicBezTo>
                  <a:pt x="915167" y="1566649"/>
                  <a:pt x="947501" y="1583198"/>
                  <a:pt x="982134" y="1591857"/>
                </a:cubicBezTo>
                <a:cubicBezTo>
                  <a:pt x="1004712" y="1597502"/>
                  <a:pt x="1027576" y="1602104"/>
                  <a:pt x="1049867" y="1608791"/>
                </a:cubicBezTo>
                <a:cubicBezTo>
                  <a:pt x="1156186" y="1640687"/>
                  <a:pt x="1128151" y="1640081"/>
                  <a:pt x="1219200" y="1659591"/>
                </a:cubicBezTo>
                <a:cubicBezTo>
                  <a:pt x="1275485" y="1671652"/>
                  <a:pt x="1388534" y="1693457"/>
                  <a:pt x="1388534" y="1693457"/>
                </a:cubicBezTo>
                <a:cubicBezTo>
                  <a:pt x="1685685" y="1619170"/>
                  <a:pt x="1407572" y="1665290"/>
                  <a:pt x="1473200" y="2370791"/>
                </a:cubicBezTo>
                <a:cubicBezTo>
                  <a:pt x="1475085" y="2391055"/>
                  <a:pt x="1507067" y="2393368"/>
                  <a:pt x="1524000" y="2404657"/>
                </a:cubicBezTo>
                <a:cubicBezTo>
                  <a:pt x="1529645" y="2421590"/>
                  <a:pt x="1524001" y="2449812"/>
                  <a:pt x="1540934" y="2455457"/>
                </a:cubicBezTo>
                <a:cubicBezTo>
                  <a:pt x="1615120" y="2480186"/>
                  <a:pt x="1631157" y="2430189"/>
                  <a:pt x="1659467" y="2387724"/>
                </a:cubicBezTo>
                <a:lnTo>
                  <a:pt x="1727200" y="2184524"/>
                </a:lnTo>
                <a:lnTo>
                  <a:pt x="1761067" y="2082924"/>
                </a:lnTo>
                <a:lnTo>
                  <a:pt x="1778000" y="2015191"/>
                </a:lnTo>
                <a:cubicBezTo>
                  <a:pt x="1802839" y="1766814"/>
                  <a:pt x="1744939" y="1776421"/>
                  <a:pt x="2133600" y="1862791"/>
                </a:cubicBezTo>
                <a:cubicBezTo>
                  <a:pt x="2153467" y="1867206"/>
                  <a:pt x="2107999" y="1894994"/>
                  <a:pt x="2099734" y="1913591"/>
                </a:cubicBezTo>
                <a:cubicBezTo>
                  <a:pt x="2085235" y="1946213"/>
                  <a:pt x="2077156" y="1981324"/>
                  <a:pt x="2065867" y="2015191"/>
                </a:cubicBezTo>
                <a:cubicBezTo>
                  <a:pt x="2047082" y="2071547"/>
                  <a:pt x="2026753" y="2126092"/>
                  <a:pt x="2015067" y="2184524"/>
                </a:cubicBezTo>
                <a:cubicBezTo>
                  <a:pt x="2008334" y="2218191"/>
                  <a:pt x="2003778" y="2252257"/>
                  <a:pt x="1998134" y="2286124"/>
                </a:cubicBezTo>
                <a:cubicBezTo>
                  <a:pt x="2003778" y="2365146"/>
                  <a:pt x="2005811" y="2444510"/>
                  <a:pt x="2015067" y="2523191"/>
                </a:cubicBezTo>
                <a:cubicBezTo>
                  <a:pt x="2017152" y="2540918"/>
                  <a:pt x="2014576" y="2570119"/>
                  <a:pt x="2032000" y="2573991"/>
                </a:cubicBezTo>
                <a:cubicBezTo>
                  <a:pt x="2076423" y="2583863"/>
                  <a:pt x="2122311" y="2562702"/>
                  <a:pt x="2167467" y="2557057"/>
                </a:cubicBezTo>
                <a:lnTo>
                  <a:pt x="2218267" y="2404657"/>
                </a:lnTo>
                <a:cubicBezTo>
                  <a:pt x="2223911" y="2387724"/>
                  <a:pt x="2230871" y="2371173"/>
                  <a:pt x="2235200" y="2353857"/>
                </a:cubicBezTo>
                <a:lnTo>
                  <a:pt x="2252134" y="2286124"/>
                </a:lnTo>
                <a:cubicBezTo>
                  <a:pt x="2257778" y="2207102"/>
                  <a:pt x="2260318" y="2127796"/>
                  <a:pt x="2269067" y="2049057"/>
                </a:cubicBezTo>
                <a:cubicBezTo>
                  <a:pt x="2273880" y="2005739"/>
                  <a:pt x="2291256" y="1971396"/>
                  <a:pt x="2302934" y="1930524"/>
                </a:cubicBezTo>
                <a:cubicBezTo>
                  <a:pt x="2310909" y="1902613"/>
                  <a:pt x="2339530" y="1770661"/>
                  <a:pt x="2353734" y="1761191"/>
                </a:cubicBezTo>
                <a:lnTo>
                  <a:pt x="2404534" y="1727324"/>
                </a:lnTo>
                <a:cubicBezTo>
                  <a:pt x="2546365" y="1774600"/>
                  <a:pt x="2437485" y="1744257"/>
                  <a:pt x="2743200" y="1744257"/>
                </a:cubicBezTo>
              </a:path>
            </a:pathLst>
          </a:custGeom>
          <a:noFill/>
          <a:ln w="104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5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8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range and green chamelon standing in grass. &#10;Audio: No, said the other chameleon. &quot;Why don’t we stay together?&quot;&#10;">
            <a:extLst>
              <a:ext uri="{FF2B5EF4-FFF2-40B4-BE49-F238E27FC236}">
                <a16:creationId xmlns:a16="http://schemas.microsoft.com/office/drawing/2014/main" id="{C7EEB53C-EE1F-344E-940C-F11524ED67F6}"/>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9158" b="89604" l="0" r="91288">
                        <a14:foregroundMark x1="13636" y1="73020" x2="7197" y2="71782"/>
                        <a14:foregroundMark x1="7197" y1="71782" x2="4735" y2="75495"/>
                        <a14:foregroundMark x1="1136" y1="67079" x2="0" y2="76733"/>
                        <a14:foregroundMark x1="90606" y1="66017" x2="90600" y2="65456"/>
                        <a14:foregroundMark x1="90720" y1="76733" x2="90672" y2="72191"/>
                        <a14:foregroundMark x1="66477" y1="32178" x2="66491" y2="31396"/>
                        <a14:foregroundMark x1="61174" y1="34901" x2="61150" y2="33453"/>
                        <a14:foregroundMark x1="74053" y1="47277" x2="74242" y2="47277"/>
                        <a14:foregroundMark x1="74242" y1="44059" x2="74242" y2="44059"/>
                        <a14:foregroundMark x1="74053" y1="44059" x2="74053" y2="43812"/>
                        <a14:foregroundMark x1="72348" y1="39604" x2="72917" y2="48515"/>
                        <a14:foregroundMark x1="72917" y1="48515" x2="72538" y2="48515"/>
                        <a14:foregroundMark x1="17614" y1="24505" x2="17424" y2="28465"/>
                        <a14:foregroundMark x1="26326" y1="48267" x2="32386" y2="50495"/>
                        <a14:foregroundMark x1="32386" y1="50495" x2="27841" y2="48020"/>
                        <a14:foregroundMark x1="87689" y1="48762" x2="81439" y2="47525"/>
                        <a14:foregroundMark x1="86553" y1="51485" x2="76326" y2="54455"/>
                        <a14:foregroundMark x1="76326" y1="54455" x2="70455" y2="52970"/>
                        <a14:backgroundMark x1="59091" y1="25248" x2="78030" y2="25000"/>
                        <a14:backgroundMark x1="78030" y1="25000" x2="85795" y2="25000"/>
                        <a14:backgroundMark x1="85795" y1="25000" x2="98295" y2="23020"/>
                        <a14:backgroundMark x1="98295" y1="23020" x2="98485" y2="23020"/>
                        <a14:backgroundMark x1="57955" y1="17079" x2="74053" y2="15099"/>
                        <a14:backgroundMark x1="74053" y1="15099" x2="79356" y2="15099"/>
                        <a14:backgroundMark x1="79356" y1="15099" x2="90341" y2="11634"/>
                        <a14:backgroundMark x1="90341" y1="11634" x2="91856" y2="11634"/>
                        <a14:backgroundMark x1="93939" y1="16337" x2="82197" y2="7921"/>
                        <a14:backgroundMark x1="82197" y1="7921" x2="77273" y2="6683"/>
                        <a14:backgroundMark x1="77273" y1="6683" x2="58333" y2="10149"/>
                        <a14:backgroundMark x1="58333" y1="10149" x2="55114" y2="15842"/>
                        <a14:backgroundMark x1="55114" y1="15842" x2="56629" y2="22525"/>
                        <a14:backgroundMark x1="56629" y1="22525" x2="61742" y2="25248"/>
                        <a14:backgroundMark x1="61742" y1="25248" x2="84091" y2="20545"/>
                        <a14:backgroundMark x1="84091" y1="20545" x2="89583" y2="22030"/>
                        <a14:backgroundMark x1="89583" y1="22030" x2="94508" y2="19802"/>
                        <a14:backgroundMark x1="94508" y1="19802" x2="92803" y2="15099"/>
                        <a14:backgroundMark x1="89583" y1="13366" x2="91856" y2="22525"/>
                        <a14:backgroundMark x1="83333" y1="14851" x2="84280" y2="21287"/>
                        <a14:backgroundMark x1="82955" y1="11881" x2="72159" y2="11634"/>
                        <a14:backgroundMark x1="72159" y1="11634" x2="64394" y2="12871"/>
                        <a14:backgroundMark x1="82955" y1="20792" x2="58902" y2="19802"/>
                        <a14:backgroundMark x1="57008" y1="31931" x2="75000" y2="25000"/>
                        <a14:backgroundMark x1="75000" y1="25000" x2="75189" y2="25000"/>
                        <a14:backgroundMark x1="74053" y1="28713" x2="91477" y2="38861"/>
                        <a14:backgroundMark x1="91477" y1="38861" x2="93750" y2="41337"/>
                        <a14:backgroundMark x1="72159" y1="32673" x2="78598" y2="36881"/>
                        <a14:backgroundMark x1="82197" y1="39851" x2="86174" y2="44307"/>
                        <a14:backgroundMark x1="86174" y1="44307" x2="88447" y2="50248"/>
                        <a14:backgroundMark x1="76933" y1="55529" x2="76801" y2="55549"/>
                        <a14:backgroundMark x1="72236" y1="56681" x2="68750" y2="62376"/>
                        <a14:backgroundMark x1="68750" y1="62376" x2="72727" y2="67822"/>
                        <a14:backgroundMark x1="72727" y1="67822" x2="89205" y2="69554"/>
                        <a14:backgroundMark x1="89205" y1="69554" x2="94129" y2="67822"/>
                        <a14:backgroundMark x1="94129" y1="67822" x2="95644" y2="60644"/>
                        <a14:backgroundMark x1="95644" y1="60644" x2="92803" y2="25000"/>
                        <a14:backgroundMark x1="92803" y1="25000" x2="87879" y2="20050"/>
                        <a14:backgroundMark x1="87879" y1="20050" x2="82576" y2="23020"/>
                        <a14:backgroundMark x1="82576" y1="23020" x2="79924" y2="29455"/>
                        <a14:backgroundMark x1="79924" y1="29455" x2="81250" y2="37129"/>
                        <a14:backgroundMark x1="81250" y1="37129" x2="82576" y2="39851"/>
                        <a14:backgroundMark x1="81439" y1="30198" x2="93561" y2="32178"/>
                        <a14:backgroundMark x1="90909" y1="26733" x2="89962" y2="29208"/>
                        <a14:backgroundMark x1="89583" y1="41089" x2="89773" y2="64109"/>
                        <a14:backgroundMark x1="89773" y1="64109" x2="89962" y2="65594"/>
                        <a14:backgroundMark x1="63258" y1="59158" x2="64205" y2="63366"/>
                      </a14:backgroundRemoval>
                    </a14:imgEffect>
                  </a14:imgLayer>
                </a14:imgProps>
              </a:ext>
              <a:ext uri="{28A0092B-C50C-407E-A947-70E740481C1C}">
                <a14:useLocalDpi xmlns:a14="http://schemas.microsoft.com/office/drawing/2010/main" val="0"/>
              </a:ext>
            </a:extLst>
          </a:blip>
          <a:stretch>
            <a:fillRect/>
          </a:stretch>
        </p:blipFill>
        <p:spPr>
          <a:xfrm>
            <a:off x="1737361" y="93980"/>
            <a:ext cx="9497386" cy="7266939"/>
          </a:xfrm>
        </p:spPr>
      </p:pic>
      <p:pic>
        <p:nvPicPr>
          <p:cNvPr id="6" name="Audio Recording Apr 13, 2021 at 12:21:46 PM" descr="No, said the other chameleon. &quot;Why don’t we stay together?&quot;&#10;">
            <a:hlinkClick r:id="" action="ppaction://media"/>
            <a:extLst>
              <a:ext uri="{FF2B5EF4-FFF2-40B4-BE49-F238E27FC236}">
                <a16:creationId xmlns:a16="http://schemas.microsoft.com/office/drawing/2014/main" id="{2E9032FD-CD65-6445-84F8-623FCBC9BF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6427" y="5596467"/>
            <a:ext cx="812800" cy="812800"/>
          </a:xfrm>
          <a:prstGeom prst="rect">
            <a:avLst/>
          </a:prstGeom>
        </p:spPr>
      </p:pic>
    </p:spTree>
    <p:extLst>
      <p:ext uri="{BB962C8B-B14F-4D97-AF65-F5344CB8AC3E}">
        <p14:creationId xmlns:p14="http://schemas.microsoft.com/office/powerpoint/2010/main" val="2072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6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en parrot&#10;Audio: Parrots are Green">
            <a:extLst>
              <a:ext uri="{FF2B5EF4-FFF2-40B4-BE49-F238E27FC236}">
                <a16:creationId xmlns:a16="http://schemas.microsoft.com/office/drawing/2014/main" id="{3AB70B5A-3E6B-425D-B0C5-212ACB011A07}"/>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10000" b="90000" l="10000" r="90000">
                        <a14:foregroundMark x1="39389" y1="60345" x2="40836" y2="67241"/>
                        <a14:foregroundMark x1="80547" y1="40086" x2="82537" y2="47902"/>
                        <a14:foregroundMark x1="82313" y1="51803" x2="81350" y2="57543"/>
                        <a14:foregroundMark x1="81350" y1="57543" x2="81029" y2="57112"/>
                        <a14:foregroundMark x1="81350" y1="40302" x2="82515" y2="48285"/>
                        <a14:foregroundMark x1="82250" y1="52905" x2="81833" y2="54957"/>
                        <a14:foregroundMark x1="82315" y1="40948" x2="83379" y2="46132"/>
                        <a14:foregroundMark x1="82700" y1="54516" x2="82637" y2="54741"/>
                        <a14:foregroundMark x1="82476" y1="42241" x2="82816" y2="46074"/>
                        <a14:foregroundMark x1="82555" y1="54501" x2="81672" y2="58405"/>
                        <a14:foregroundMark x1="83119" y1="42026" x2="83895" y2="46185"/>
                        <a14:foregroundMark x1="81833" y1="40733" x2="84268" y2="46223"/>
                        <a14:foregroundMark x1="82985" y1="54546" x2="81672" y2="57759"/>
                        <a14:foregroundMark x1="83167" y1="46110" x2="82476" y2="41595"/>
                        <a14:foregroundMark x1="82476" y1="41595" x2="83959" y2="46191"/>
                        <a14:foregroundMark x1="75402" y1="34483" x2="74598" y2="37069"/>
                        <a14:foregroundMark x1="80868" y1="47845" x2="82315" y2="51724"/>
                        <a14:foregroundMark x1="83119" y1="46552" x2="82797" y2="53017"/>
                        <a14:foregroundMark x1="82797" y1="45474" x2="82476" y2="54095"/>
                        <a14:foregroundMark x1="82476" y1="54095" x2="81994" y2="56034"/>
                        <a14:foregroundMark x1="83441" y1="46121" x2="82797" y2="54957"/>
                        <a14:foregroundMark x1="82797" y1="54957" x2="82637" y2="55388"/>
                        <a14:foregroundMark x1="83441" y1="47414" x2="82637" y2="55388"/>
                        <a14:foregroundMark x1="83762" y1="46983" x2="83601" y2="52155"/>
                        <a14:foregroundMark x1="72577" y1="53688" x2="71543" y2="51509"/>
                        <a14:foregroundMark x1="71543" y1="51509" x2="72316" y2="53839"/>
                        <a14:foregroundMark x1="71875" y1="54095" x2="71222" y2="52586"/>
                        <a14:foregroundMark x1="71222" y1="58621" x2="76367" y2="59267"/>
                        <a14:backgroundMark x1="72990" y1="53448" x2="73770" y2="55713"/>
                        <a14:backgroundMark x1="72990" y1="54957" x2="73434" y2="55670"/>
                      </a14:backgroundRemoval>
                    </a14:imgEffect>
                  </a14:imgLayer>
                </a14:imgProps>
              </a:ext>
            </a:extLst>
          </a:blip>
          <a:stretch>
            <a:fillRect/>
          </a:stretch>
        </p:blipFill>
        <p:spPr>
          <a:xfrm>
            <a:off x="802329" y="-519976"/>
            <a:ext cx="10587342" cy="7897952"/>
          </a:xfrm>
        </p:spPr>
      </p:pic>
      <p:pic>
        <p:nvPicPr>
          <p:cNvPr id="2" name="Audio Recording Apr 13, 2021 at 12:13:14 PM" descr="Parrots are green.&#10;">
            <a:hlinkClick r:id="" action="ppaction://media"/>
            <a:extLst>
              <a:ext uri="{FF2B5EF4-FFF2-40B4-BE49-F238E27FC236}">
                <a16:creationId xmlns:a16="http://schemas.microsoft.com/office/drawing/2014/main" id="{7FEE6721-F832-EC41-B1A5-61B3765244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83271" y="5618317"/>
            <a:ext cx="812800" cy="812800"/>
          </a:xfrm>
          <a:prstGeom prst="rect">
            <a:avLst/>
          </a:prstGeom>
        </p:spPr>
      </p:pic>
    </p:spTree>
    <p:extLst>
      <p:ext uri="{BB962C8B-B14F-4D97-AF65-F5344CB8AC3E}">
        <p14:creationId xmlns:p14="http://schemas.microsoft.com/office/powerpoint/2010/main" val="30058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4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een and brown chameleon in grass">
            <a:extLst>
              <a:ext uri="{FF2B5EF4-FFF2-40B4-BE49-F238E27FC236}">
                <a16:creationId xmlns:a16="http://schemas.microsoft.com/office/drawing/2014/main" id="{64A164F6-E88A-634B-9DD3-7C336B6DF76D}"/>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5534" b="89695" l="4389" r="89969">
                        <a14:foregroundMark x1="34639" y1="55725" x2="31034" y2="55916"/>
                        <a14:foregroundMark x1="13480" y1="85687" x2="6426" y2="84924"/>
                        <a14:foregroundMark x1="4389" y1="86450" x2="4702" y2="79389"/>
                        <a14:backgroundMark x1="8464" y1="46756" x2="8464" y2="46756"/>
                        <a14:backgroundMark x1="14107" y1="45420" x2="14107" y2="45420"/>
                        <a14:backgroundMark x1="14107" y1="46947" x2="14107" y2="46947"/>
                        <a14:backgroundMark x1="14107" y1="49046" x2="14107" y2="49046"/>
                        <a14:backgroundMark x1="69749" y1="67176" x2="69749" y2="67176"/>
                        <a14:backgroundMark x1="69749" y1="67176" x2="69749" y2="67176"/>
                        <a14:backgroundMark x1="69592" y1="65840" x2="69279" y2="68321"/>
                        <a14:backgroundMark x1="14263" y1="53053" x2="14107" y2="50191"/>
                        <a14:backgroundMark x1="26176" y1="35496" x2="25862" y2="33397"/>
                        <a14:backgroundMark x1="14107" y1="56870" x2="13950" y2="54008"/>
                        <a14:backgroundMark x1="14107" y1="58588" x2="13950" y2="57061"/>
                        <a14:backgroundMark x1="8150" y1="59733" x2="8150" y2="59733"/>
                        <a14:backgroundMark x1="13950" y1="58588" x2="13950" y2="57443"/>
                        <a14:backgroundMark x1="83386" y1="48092" x2="83229" y2="45420"/>
                        <a14:backgroundMark x1="56583" y1="18130" x2="56583" y2="16985"/>
                        <a14:backgroundMark x1="56897" y1="19847" x2="56897" y2="16985"/>
                        <a14:backgroundMark x1="39969" y1="74427" x2="39812" y2="72519"/>
                        <a14:backgroundMark x1="83386" y1="51718" x2="83386" y2="49618"/>
                        <a14:backgroundMark x1="39812" y1="34542" x2="58464" y2="13550"/>
                        <a14:backgroundMark x1="58464" y1="13550" x2="61912" y2="12023"/>
                        <a14:backgroundMark x1="36207" y1="23664" x2="50784" y2="12977"/>
                        <a14:backgroundMark x1="50784" y1="12977" x2="64734" y2="6870"/>
                        <a14:backgroundMark x1="61912" y1="6870" x2="44984" y2="10496"/>
                        <a14:backgroundMark x1="44984" y1="10496" x2="43103" y2="11641"/>
                        <a14:backgroundMark x1="38401" y1="43321" x2="62853" y2="21565"/>
                        <a14:backgroundMark x1="62853" y1="21565" x2="62853" y2="21565"/>
                        <a14:backgroundMark x1="50940" y1="42557" x2="65831" y2="47519"/>
                        <a14:backgroundMark x1="65361" y1="37786" x2="70533" y2="37786"/>
                        <a14:backgroundMark x1="70533" y1="37786" x2="76332" y2="37595"/>
                        <a14:backgroundMark x1="76332" y1="37595" x2="77116" y2="37595"/>
                        <a14:backgroundMark x1="75549" y1="45992" x2="64107" y2="47710"/>
                        <a14:backgroundMark x1="29937" y1="44466" x2="10188" y2="58779"/>
                        <a14:backgroundMark x1="10188" y1="58779" x2="1724" y2="61260"/>
                        <a14:backgroundMark x1="20690" y1="30916" x2="9404" y2="43893"/>
                        <a14:backgroundMark x1="9404" y1="43893" x2="2038" y2="48855"/>
                        <a14:backgroundMark x1="15831" y1="41412" x2="4859" y2="36069"/>
                        <a14:backgroundMark x1="4859" y1="36069" x2="784" y2="41412"/>
                        <a14:backgroundMark x1="784" y1="41412" x2="157" y2="49618"/>
                        <a14:backgroundMark x1="157" y1="49618" x2="3292" y2="55916"/>
                        <a14:backgroundMark x1="3292" y1="55916" x2="8934" y2="58206"/>
                        <a14:backgroundMark x1="8934" y1="58206" x2="13793" y2="56107"/>
                        <a14:backgroundMark x1="13793" y1="56107" x2="22414" y2="34351"/>
                        <a14:backgroundMark x1="22414" y1="34351" x2="18182" y2="30534"/>
                        <a14:backgroundMark x1="18182" y1="30534" x2="14263" y2="38168"/>
                        <a14:backgroundMark x1="14263" y1="38168" x2="14263" y2="43321"/>
                        <a14:backgroundMark x1="12853" y1="44466" x2="12853" y2="44275"/>
                        <a14:backgroundMark x1="12382" y1="44466" x2="7367" y2="59733"/>
                        <a14:backgroundMark x1="5643" y1="47519" x2="8150" y2="54008"/>
                        <a14:backgroundMark x1="4859" y1="40267" x2="8934" y2="42557"/>
                        <a14:backgroundMark x1="14263" y1="51336" x2="12382" y2="51718"/>
                        <a14:backgroundMark x1="18025" y1="38550" x2="22571" y2="37786"/>
                        <a14:backgroundMark x1="58464" y1="6107" x2="52508" y2="8397"/>
                        <a14:backgroundMark x1="52508" y1="8397" x2="49843" y2="8397"/>
                        <a14:backgroundMark x1="47962" y1="13740" x2="41850" y2="9160"/>
                        <a14:backgroundMark x1="70690" y1="61260" x2="79937" y2="52672"/>
                        <a14:backgroundMark x1="79937" y1="52672" x2="87147" y2="41412"/>
                        <a14:backgroundMark x1="87147" y1="41412" x2="89969" y2="38550"/>
                        <a14:backgroundMark x1="70376" y1="66221" x2="78997" y2="66412"/>
                        <a14:backgroundMark x1="78997" y1="66412" x2="83699" y2="66221"/>
                        <a14:backgroundMark x1="71473" y1="70611" x2="84639" y2="68893"/>
                        <a14:backgroundMark x1="64263" y1="73282" x2="71473" y2="68702"/>
                        <a14:backgroundMark x1="64734" y1="65076" x2="74765" y2="59160"/>
                        <a14:backgroundMark x1="64263" y1="27863" x2="77273" y2="26145"/>
                        <a14:backgroundMark x1="77273" y1="26145" x2="85266" y2="34160"/>
                        <a14:backgroundMark x1="82445" y1="39122" x2="81975" y2="49046"/>
                        <a14:backgroundMark x1="31348" y1="68702" x2="18966" y2="66794"/>
                        <a14:backgroundMark x1="18966" y1="66794" x2="15204" y2="64885"/>
                        <a14:backgroundMark x1="46865" y1="66603" x2="47022" y2="72519"/>
                        <a14:backgroundMark x1="59404" y1="65840" x2="58621" y2="73855"/>
                      </a14:backgroundRemoval>
                    </a14:imgEffect>
                  </a14:imgLayer>
                </a14:imgProps>
              </a:ext>
              <a:ext uri="{28A0092B-C50C-407E-A947-70E740481C1C}">
                <a14:useLocalDpi xmlns:a14="http://schemas.microsoft.com/office/drawing/2010/main" val="0"/>
              </a:ext>
            </a:extLst>
          </a:blip>
          <a:stretch>
            <a:fillRect/>
          </a:stretch>
        </p:blipFill>
        <p:spPr>
          <a:xfrm>
            <a:off x="1515317" y="-142558"/>
            <a:ext cx="9161366" cy="7524382"/>
          </a:xfrm>
        </p:spPr>
      </p:pic>
      <p:pic>
        <p:nvPicPr>
          <p:cNvPr id="2" name="Audio Recording Apr 13, 2021 at 12:22:12 PM" descr="&quot;We will still change color you and I will always be alike.&quot;&#10;">
            <a:hlinkClick r:id="" action="ppaction://media"/>
            <a:extLst>
              <a:ext uri="{FF2B5EF4-FFF2-40B4-BE49-F238E27FC236}">
                <a16:creationId xmlns:a16="http://schemas.microsoft.com/office/drawing/2014/main" id="{E2DCFE55-7C7B-9442-8214-07D2E80F82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76683" y="5664200"/>
            <a:ext cx="812800" cy="812800"/>
          </a:xfrm>
          <a:prstGeom prst="rect">
            <a:avLst/>
          </a:prstGeom>
        </p:spPr>
      </p:pic>
    </p:spTree>
    <p:extLst>
      <p:ext uri="{BB962C8B-B14F-4D97-AF65-F5344CB8AC3E}">
        <p14:creationId xmlns:p14="http://schemas.microsoft.com/office/powerpoint/2010/main" val="7766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4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Recording Apr 13, 2021 at 12:22:35 PM" descr="They were green together... &#10;">
            <a:hlinkClick r:id="" action="ppaction://media"/>
            <a:extLst>
              <a:ext uri="{FF2B5EF4-FFF2-40B4-BE49-F238E27FC236}">
                <a16:creationId xmlns:a16="http://schemas.microsoft.com/office/drawing/2014/main" id="{9EEDDE52-5BA7-3840-B91A-B9530377FC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2051" y="5680075"/>
            <a:ext cx="812800" cy="812800"/>
          </a:xfrm>
          <a:prstGeom prst="rect">
            <a:avLst/>
          </a:prstGeom>
        </p:spPr>
      </p:pic>
      <p:pic>
        <p:nvPicPr>
          <p:cNvPr id="7" name="Content Placeholder 4" descr="green chameleon&#10;Audio: They were green together">
            <a:extLst>
              <a:ext uri="{FF2B5EF4-FFF2-40B4-BE49-F238E27FC236}">
                <a16:creationId xmlns:a16="http://schemas.microsoft.com/office/drawing/2014/main" id="{60115F45-01A8-4483-97C1-72A6D8538DCF}"/>
              </a:ext>
            </a:extLst>
          </p:cNvPr>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367086" y="2463281"/>
            <a:ext cx="5490746" cy="2345073"/>
          </a:xfrm>
          <a:prstGeom prst="rect">
            <a:avLst/>
          </a:prstGeom>
        </p:spPr>
      </p:pic>
      <p:pic>
        <p:nvPicPr>
          <p:cNvPr id="8" name="Content Placeholder 4" descr="green chameleon">
            <a:extLst>
              <a:ext uri="{FF2B5EF4-FFF2-40B4-BE49-F238E27FC236}">
                <a16:creationId xmlns:a16="http://schemas.microsoft.com/office/drawing/2014/main" id="{9F381BC8-FDE1-49FA-8F63-752BD26B155D}"/>
              </a:ext>
            </a:extLst>
          </p:cNvPr>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flipH="1">
            <a:off x="4963886" y="2399615"/>
            <a:ext cx="5788876" cy="2472403"/>
          </a:xfrm>
          <a:prstGeom prst="rect">
            <a:avLst/>
          </a:prstGeom>
        </p:spPr>
      </p:pic>
    </p:spTree>
    <p:extLst>
      <p:ext uri="{BB962C8B-B14F-4D97-AF65-F5344CB8AC3E}">
        <p14:creationId xmlns:p14="http://schemas.microsoft.com/office/powerpoint/2010/main" val="15931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8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Purple chameleon&#10;Audio: and purple ">
            <a:extLst>
              <a:ext uri="{FF2B5EF4-FFF2-40B4-BE49-F238E27FC236}">
                <a16:creationId xmlns:a16="http://schemas.microsoft.com/office/drawing/2014/main" id="{60115F45-01A8-4483-97C1-72A6D8538DCF}"/>
              </a:ext>
            </a:extLst>
          </p:cNvPr>
          <p:cNvPicPr>
            <a:picLocks noChangeAspect="1"/>
          </p:cNvPicPr>
          <p:nvPr/>
        </p:nvPicPr>
        <p:blipFill rotWithShape="1">
          <a:blip r:embed="rId5">
            <a:duotone>
              <a:prstClr val="black"/>
              <a:srgbClr val="7030A0">
                <a:tint val="45000"/>
                <a:satMod val="400000"/>
              </a:srgbClr>
            </a:duotone>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367086" y="2463281"/>
            <a:ext cx="5490746" cy="2345073"/>
          </a:xfrm>
          <a:prstGeom prst="rect">
            <a:avLst/>
          </a:prstGeom>
        </p:spPr>
      </p:pic>
      <p:pic>
        <p:nvPicPr>
          <p:cNvPr id="8" name="Content Placeholder 4" descr="green chameleon">
            <a:extLst>
              <a:ext uri="{FF2B5EF4-FFF2-40B4-BE49-F238E27FC236}">
                <a16:creationId xmlns:a16="http://schemas.microsoft.com/office/drawing/2014/main" id="{9F381BC8-FDE1-49FA-8F63-752BD26B155D}"/>
              </a:ext>
            </a:extLst>
          </p:cNvPr>
          <p:cNvPicPr>
            <a:picLocks noChangeAspect="1"/>
          </p:cNvPicPr>
          <p:nvPr/>
        </p:nvPicPr>
        <p:blipFill rotWithShape="1">
          <a:blip r:embed="rId5">
            <a:duotone>
              <a:prstClr val="black"/>
              <a:srgbClr val="7030A0">
                <a:tint val="45000"/>
                <a:satMod val="400000"/>
              </a:srgbClr>
            </a:duotone>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flipH="1">
            <a:off x="4963886" y="2399615"/>
            <a:ext cx="5788876" cy="2472403"/>
          </a:xfrm>
          <a:prstGeom prst="rect">
            <a:avLst/>
          </a:prstGeom>
        </p:spPr>
      </p:pic>
      <p:pic>
        <p:nvPicPr>
          <p:cNvPr id="5" name="Audio Recording Apr 13, 2021 at 12:22:48 PM" descr="And purple&#10;">
            <a:hlinkClick r:id="" action="ppaction://media"/>
            <a:extLst>
              <a:ext uri="{FF2B5EF4-FFF2-40B4-BE49-F238E27FC236}">
                <a16:creationId xmlns:a16="http://schemas.microsoft.com/office/drawing/2014/main" id="{D1B31A00-4A15-4359-95F6-EB78BCA6DB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83801" y="5596467"/>
            <a:ext cx="812800" cy="812800"/>
          </a:xfrm>
          <a:prstGeom prst="rect">
            <a:avLst/>
          </a:prstGeom>
        </p:spPr>
      </p:pic>
    </p:spTree>
    <p:extLst>
      <p:ext uri="{BB962C8B-B14F-4D97-AF65-F5344CB8AC3E}">
        <p14:creationId xmlns:p14="http://schemas.microsoft.com/office/powerpoint/2010/main" val="14458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yellow chameleon&#10;Audio:  and yellow">
            <a:extLst>
              <a:ext uri="{FF2B5EF4-FFF2-40B4-BE49-F238E27FC236}">
                <a16:creationId xmlns:a16="http://schemas.microsoft.com/office/drawing/2014/main" id="{60115F45-01A8-4483-97C1-72A6D8538DC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367086" y="2463281"/>
            <a:ext cx="5490746" cy="2345073"/>
          </a:xfrm>
          <a:prstGeom prst="rect">
            <a:avLst/>
          </a:prstGeom>
        </p:spPr>
      </p:pic>
      <p:pic>
        <p:nvPicPr>
          <p:cNvPr id="8" name="Content Placeholder 4" descr="yellow chameleon">
            <a:extLst>
              <a:ext uri="{FF2B5EF4-FFF2-40B4-BE49-F238E27FC236}">
                <a16:creationId xmlns:a16="http://schemas.microsoft.com/office/drawing/2014/main" id="{9F381BC8-FDE1-49FA-8F63-752BD26B15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flipH="1">
            <a:off x="4963886" y="2399615"/>
            <a:ext cx="5788876" cy="2472403"/>
          </a:xfrm>
          <a:prstGeom prst="rect">
            <a:avLst/>
          </a:prstGeom>
        </p:spPr>
      </p:pic>
      <p:pic>
        <p:nvPicPr>
          <p:cNvPr id="6" name="Audio Recording Apr 13, 2021 at 12:23:02 PM" descr="And yellow&#10;">
            <a:hlinkClick r:id="" action="ppaction://media"/>
            <a:extLst>
              <a:ext uri="{FF2B5EF4-FFF2-40B4-BE49-F238E27FC236}">
                <a16:creationId xmlns:a16="http://schemas.microsoft.com/office/drawing/2014/main" id="{0EFFBBF2-3276-4B63-8EB5-6627D3E5FA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25620" y="5596467"/>
            <a:ext cx="812800" cy="812800"/>
          </a:xfrm>
          <a:prstGeom prst="rect">
            <a:avLst/>
          </a:prstGeom>
        </p:spPr>
      </p:pic>
    </p:spTree>
    <p:extLst>
      <p:ext uri="{BB962C8B-B14F-4D97-AF65-F5344CB8AC3E}">
        <p14:creationId xmlns:p14="http://schemas.microsoft.com/office/powerpoint/2010/main" val="35663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o red chameleons with white polka dots standing on mushroom in grass.">
            <a:extLst>
              <a:ext uri="{FF2B5EF4-FFF2-40B4-BE49-F238E27FC236}">
                <a16:creationId xmlns:a16="http://schemas.microsoft.com/office/drawing/2014/main" id="{3BDC7136-2CA5-424D-8F73-30CA06068DEE}"/>
              </a:ext>
            </a:extLst>
          </p:cNvPr>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9939" b="89908" l="4373" r="89924">
                        <a14:foregroundMark x1="58963" y1="35864" x2="50951" y2="42813"/>
                        <a14:foregroundMark x1="50951" y1="42813" x2="35171" y2="45107"/>
                        <a14:foregroundMark x1="35171" y1="45107" x2="22433" y2="42508"/>
                        <a14:foregroundMark x1="22433" y1="42508" x2="15779" y2="38685"/>
                        <a14:foregroundMark x1="15779" y1="38685" x2="15766" y2="38282"/>
                        <a14:foregroundMark x1="53992" y1="38991" x2="37452" y2="35627"/>
                        <a14:foregroundMark x1="37452" y1="35627" x2="30989" y2="39450"/>
                        <a14:foregroundMark x1="30989" y1="39450" x2="38213" y2="41743"/>
                        <a14:foregroundMark x1="38213" y1="41743" x2="51141" y2="42049"/>
                        <a14:foregroundMark x1="51141" y1="42049" x2="52281" y2="39602"/>
                        <a14:foregroundMark x1="56844" y1="42355" x2="66350" y2="42508"/>
                        <a14:foregroundMark x1="66350" y1="42508" x2="67300" y2="42202"/>
                        <a14:foregroundMark x1="73194" y1="39908" x2="64639" y2="39144"/>
                        <a14:foregroundMark x1="78707" y1="31651" x2="77262" y2="31709"/>
                        <a14:foregroundMark x1="70895" y1="32682" x2="70865" y2="32785"/>
                        <a14:foregroundMark x1="74991" y1="21416" x2="72243" y2="20795"/>
                        <a14:foregroundMark x1="78327" y1="22171" x2="75944" y2="21632"/>
                        <a14:foregroundMark x1="62591" y1="24757" x2="62928" y2="25841"/>
                        <a14:foregroundMark x1="43687" y1="65443" x2="35339" y2="61915"/>
                        <a14:foregroundMark x1="20595" y1="59260" x2="19407" y2="59139"/>
                        <a14:foregroundMark x1="6014" y1="61249" x2="4373" y2="83028"/>
                        <a14:foregroundMark x1="4373" y1="83028" x2="17871" y2="84404"/>
                        <a14:foregroundMark x1="17871" y1="84404" x2="75095" y2="82569"/>
                        <a14:foregroundMark x1="75095" y1="82569" x2="85741" y2="79817"/>
                        <a14:foregroundMark x1="85741" y1="79817" x2="89544" y2="71865"/>
                        <a14:foregroundMark x1="89544" y1="71865" x2="89163" y2="64067"/>
                        <a14:foregroundMark x1="85353" y1="62918" x2="84601" y2="62691"/>
                        <a14:foregroundMark x1="87401" y1="63536" x2="86794" y2="63353"/>
                        <a14:foregroundMark x1="89163" y1="64067" x2="87487" y2="63562"/>
                        <a14:foregroundMark x1="38973" y1="50306" x2="37643" y2="50153"/>
                        <a14:foregroundMark x1="67345" y1="57746" x2="69202" y2="60092"/>
                        <a14:foregroundMark x1="69202" y1="60092" x2="61787" y2="59939"/>
                        <a14:foregroundMark x1="61787" y1="59939" x2="61325" y2="59815"/>
                        <a14:foregroundMark x1="64639" y1="41437" x2="63878" y2="45872"/>
                        <a14:foregroundMark x1="62357" y1="61621" x2="65019" y2="61162"/>
                        <a14:foregroundMark x1="86366" y1="60402" x2="85914" y2="60600"/>
                        <a14:foregroundMark x1="87072" y1="60092" x2="87012" y2="60118"/>
                        <a14:foregroundMark x1="35057" y1="32722" x2="35741" y2="32722"/>
                        <a14:foregroundMark x1="34099" y1="32722" x2="34282" y2="32722"/>
                        <a14:foregroundMark x1="35741" y1="32722" x2="47380" y2="32154"/>
                        <a14:foregroundMark x1="56549" y1="33309" x2="56844" y2="33333"/>
                        <a14:foregroundMark x1="54309" y1="33129" x2="55128" y2="33195"/>
                        <a14:foregroundMark x1="49240" y1="32722" x2="53364" y2="33053"/>
                        <a14:foregroundMark x1="57735" y1="33811" x2="60837" y2="35474"/>
                        <a14:foregroundMark x1="53802" y1="44495" x2="53992" y2="50306"/>
                        <a14:foregroundMark x1="53992" y1="50306" x2="58555" y2="45413"/>
                        <a14:foregroundMark x1="58555" y1="45413" x2="53992" y2="44495"/>
                        <a14:backgroundMark x1="46198" y1="46942" x2="46198" y2="46942"/>
                        <a14:backgroundMark x1="77376" y1="27217" x2="77376" y2="27217"/>
                        <a14:backgroundMark x1="74144" y1="33333" x2="74144" y2="33333"/>
                        <a14:backgroundMark x1="75475" y1="32110" x2="75475" y2="32110"/>
                        <a14:backgroundMark x1="76616" y1="31651" x2="76616" y2="31651"/>
                        <a14:backgroundMark x1="76426" y1="32722" x2="76426" y2="32722"/>
                        <a14:backgroundMark x1="75856" y1="32110" x2="75856" y2="32110"/>
                        <a14:backgroundMark x1="76806" y1="31651" x2="76806" y2="31651"/>
                        <a14:backgroundMark x1="77186" y1="31651" x2="75856" y2="32416"/>
                        <a14:backgroundMark x1="10837" y1="37309" x2="34221" y2="27370"/>
                        <a14:backgroundMark x1="34221" y1="27370" x2="41065" y2="26911"/>
                        <a14:backgroundMark x1="41065" y1="26911" x2="41255" y2="26911"/>
                        <a14:backgroundMark x1="22243" y1="26300" x2="10456" y2="32569"/>
                        <a14:backgroundMark x1="10456" y1="32569" x2="16350" y2="35627"/>
                        <a14:backgroundMark x1="16350" y1="35627" x2="22243" y2="31040"/>
                        <a14:backgroundMark x1="22243" y1="31040" x2="21673" y2="25688"/>
                        <a14:backgroundMark x1="21673" y1="25688" x2="21673" y2="25688"/>
                        <a14:backgroundMark x1="24144" y1="30734" x2="17490" y2="32110"/>
                        <a14:backgroundMark x1="17490" y1="32110" x2="13498" y2="36391"/>
                        <a14:backgroundMark x1="49131" y1="32849" x2="47820" y2="32725"/>
                        <a14:backgroundMark x1="70342" y1="34862" x2="62547" y2="34122"/>
                        <a14:backgroundMark x1="28340" y1="32705" x2="21103" y2="33639"/>
                        <a14:backgroundMark x1="21103" y1="33639" x2="26806" y2="27829"/>
                        <a14:backgroundMark x1="26806" y1="27829" x2="46768" y2="24006"/>
                        <a14:backgroundMark x1="46768" y1="24006" x2="61407" y2="27982"/>
                        <a14:backgroundMark x1="61407" y1="27982" x2="69011" y2="35015"/>
                        <a14:backgroundMark x1="30608" y1="27676" x2="41365" y2="30313"/>
                        <a14:backgroundMark x1="40801" y1="30341" x2="31939" y2="28440"/>
                        <a14:backgroundMark x1="31939" y1="28440" x2="31559" y2="28440"/>
                        <a14:backgroundMark x1="68061" y1="17125" x2="56654" y2="25688"/>
                        <a14:backgroundMark x1="77186" y1="25688" x2="65399" y2="26453"/>
                        <a14:backgroundMark x1="67490" y1="24159" x2="74525" y2="23547"/>
                        <a14:backgroundMark x1="74525" y1="23547" x2="76426" y2="28899"/>
                        <a14:backgroundMark x1="76426" y1="28899" x2="69772" y2="30428"/>
                        <a14:backgroundMark x1="69772" y1="30428" x2="68251" y2="24924"/>
                        <a14:backgroundMark x1="68251" y1="24924" x2="68821" y2="23547"/>
                        <a14:backgroundMark x1="20532" y1="54587" x2="61217" y2="63303"/>
                        <a14:backgroundMark x1="65399" y1="51529" x2="45437" y2="57492"/>
                        <a14:backgroundMark x1="45437" y1="57492" x2="26616" y2="57339"/>
                        <a14:backgroundMark x1="26616" y1="57339" x2="20152" y2="55352"/>
                        <a14:backgroundMark x1="20152" y1="55352" x2="12928" y2="55046"/>
                        <a14:backgroundMark x1="12928" y1="55046" x2="6274" y2="56881"/>
                        <a14:backgroundMark x1="6274" y1="56881" x2="11217" y2="62844"/>
                        <a14:backgroundMark x1="11217" y1="62844" x2="72814" y2="72324"/>
                        <a14:backgroundMark x1="72814" y1="72324" x2="80228" y2="71407"/>
                        <a14:backgroundMark x1="80228" y1="71407" x2="85741" y2="66667"/>
                        <a14:backgroundMark x1="85741" y1="66667" x2="86122" y2="61009"/>
                        <a14:backgroundMark x1="86122" y1="61009" x2="80989" y2="55963"/>
                        <a14:backgroundMark x1="80989" y1="55963" x2="63878" y2="52141"/>
                        <a14:backgroundMark x1="55323" y1="55810" x2="29468" y2="60550"/>
                        <a14:backgroundMark x1="29468" y1="60550" x2="24335" y2="60856"/>
                        <a14:backgroundMark x1="21673" y1="60856" x2="21673" y2="60856"/>
                        <a14:backgroundMark x1="8555" y1="54740" x2="25856" y2="67278"/>
                        <a14:backgroundMark x1="70913" y1="53823" x2="50000" y2="61009"/>
                        <a14:backgroundMark x1="43156" y1="47554" x2="45437" y2="59786"/>
                        <a14:backgroundMark x1="45437" y1="59786" x2="51901" y2="57492"/>
                        <a14:backgroundMark x1="52684" y1="52835" x2="52852" y2="51835"/>
                        <a14:backgroundMark x1="51901" y1="57492" x2="52658" y2="52986"/>
                        <a14:backgroundMark x1="52852" y1="51835" x2="52321" y2="50341"/>
                        <a14:backgroundMark x1="50635" y1="46540" x2="44106" y2="47706"/>
                        <a14:backgroundMark x1="44106" y1="47706" x2="43156" y2="48165"/>
                        <a14:backgroundMark x1="57236" y1="50573" x2="55894" y2="57798"/>
                        <a14:backgroundMark x1="57856" y1="47236" x2="57299" y2="50235"/>
                        <a14:backgroundMark x1="30798" y1="49694" x2="33270" y2="54740"/>
                        <a14:backgroundMark x1="33270" y1="54740" x2="31179" y2="60398"/>
                        <a14:backgroundMark x1="31179" y1="60398" x2="21483" y2="59480"/>
                        <a14:backgroundMark x1="21483" y1="59480" x2="17681" y2="54587"/>
                        <a14:backgroundMark x1="17681" y1="54587" x2="21673" y2="50153"/>
                        <a14:backgroundMark x1="21673" y1="50153" x2="28517" y2="49541"/>
                        <a14:backgroundMark x1="28517" y1="49541" x2="30798" y2="51376"/>
                        <a14:backgroundMark x1="25095" y1="49847" x2="30608" y2="58104"/>
                        <a14:backgroundMark x1="49810" y1="51223" x2="53422" y2="56269"/>
                        <a14:backgroundMark x1="53422" y1="56269" x2="53422" y2="56881"/>
                        <a14:backgroundMark x1="37262" y1="50765" x2="42015" y2="59480"/>
                        <a14:backgroundMark x1="27376" y1="32569" x2="34221" y2="32569"/>
                        <a14:backgroundMark x1="34221" y1="32569" x2="33840" y2="27064"/>
                        <a14:backgroundMark x1="33840" y1="27064" x2="27947" y2="30581"/>
                        <a14:backgroundMark x1="27947" y1="30581" x2="27376" y2="33180"/>
                        <a14:backgroundMark x1="51711" y1="30734" x2="44106" y2="29664"/>
                        <a14:backgroundMark x1="61217" y1="33028" x2="54753" y2="31040"/>
                        <a14:backgroundMark x1="54753" y1="31040" x2="53422" y2="31040"/>
                      </a14:backgroundRemoval>
                    </a14:imgEffect>
                  </a14:imgLayer>
                </a14:imgProps>
              </a:ext>
              <a:ext uri="{28A0092B-C50C-407E-A947-70E740481C1C}">
                <a14:useLocalDpi xmlns:a14="http://schemas.microsoft.com/office/drawing/2010/main" val="0"/>
              </a:ext>
            </a:extLst>
          </a:blip>
          <a:srcRect t="17712" b="45540"/>
          <a:stretch/>
        </p:blipFill>
        <p:spPr>
          <a:xfrm>
            <a:off x="5586082" y="1789145"/>
            <a:ext cx="7178040" cy="3279710"/>
          </a:xfrm>
        </p:spPr>
      </p:pic>
      <p:pic>
        <p:nvPicPr>
          <p:cNvPr id="2" name="Audio Recording Apr 13, 2021 at 12:23:46 PM" descr="And they lived happily ever after. &#10;">
            <a:hlinkClick r:id="" action="ppaction://media"/>
            <a:extLst>
              <a:ext uri="{FF2B5EF4-FFF2-40B4-BE49-F238E27FC236}">
                <a16:creationId xmlns:a16="http://schemas.microsoft.com/office/drawing/2014/main" id="{D59D2869-7DC3-864B-A717-B2F6809F847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49992" y="5814354"/>
            <a:ext cx="812800" cy="812800"/>
          </a:xfrm>
          <a:prstGeom prst="rect">
            <a:avLst/>
          </a:prstGeom>
        </p:spPr>
      </p:pic>
      <p:pic>
        <p:nvPicPr>
          <p:cNvPr id="4" name="Content Placeholder 4" descr="two red chameleons with white polka dots standing on mushroom in grass.">
            <a:extLst>
              <a:ext uri="{FF2B5EF4-FFF2-40B4-BE49-F238E27FC236}">
                <a16:creationId xmlns:a16="http://schemas.microsoft.com/office/drawing/2014/main" id="{DE5A8F3E-EE65-4863-A330-D3A45C46055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39" b="89908" l="4373" r="89924">
                        <a14:foregroundMark x1="58963" y1="35864" x2="50951" y2="42813"/>
                        <a14:foregroundMark x1="50951" y1="42813" x2="35171" y2="45107"/>
                        <a14:foregroundMark x1="35171" y1="45107" x2="22433" y2="42508"/>
                        <a14:foregroundMark x1="22433" y1="42508" x2="15779" y2="38685"/>
                        <a14:foregroundMark x1="15779" y1="38685" x2="15766" y2="38282"/>
                        <a14:foregroundMark x1="53992" y1="38991" x2="37452" y2="35627"/>
                        <a14:foregroundMark x1="37452" y1="35627" x2="30989" y2="39450"/>
                        <a14:foregroundMark x1="30989" y1="39450" x2="38213" y2="41743"/>
                        <a14:foregroundMark x1="38213" y1="41743" x2="51141" y2="42049"/>
                        <a14:foregroundMark x1="51141" y1="42049" x2="52281" y2="39602"/>
                        <a14:foregroundMark x1="56844" y1="42355" x2="66350" y2="42508"/>
                        <a14:foregroundMark x1="66350" y1="42508" x2="67300" y2="42202"/>
                        <a14:foregroundMark x1="73194" y1="39908" x2="64639" y2="39144"/>
                        <a14:foregroundMark x1="78707" y1="31651" x2="77262" y2="31709"/>
                        <a14:foregroundMark x1="70895" y1="32682" x2="70865" y2="32785"/>
                        <a14:foregroundMark x1="74991" y1="21416" x2="72243" y2="20795"/>
                        <a14:foregroundMark x1="78327" y1="22171" x2="75944" y2="21632"/>
                        <a14:foregroundMark x1="62591" y1="24757" x2="62928" y2="25841"/>
                        <a14:foregroundMark x1="43687" y1="65443" x2="35339" y2="61915"/>
                        <a14:foregroundMark x1="20595" y1="59260" x2="19407" y2="59139"/>
                        <a14:foregroundMark x1="6014" y1="61249" x2="4373" y2="83028"/>
                        <a14:foregroundMark x1="4373" y1="83028" x2="17871" y2="84404"/>
                        <a14:foregroundMark x1="17871" y1="84404" x2="75095" y2="82569"/>
                        <a14:foregroundMark x1="75095" y1="82569" x2="85741" y2="79817"/>
                        <a14:foregroundMark x1="85741" y1="79817" x2="89544" y2="71865"/>
                        <a14:foregroundMark x1="89544" y1="71865" x2="89163" y2="64067"/>
                        <a14:foregroundMark x1="85353" y1="62918" x2="84601" y2="62691"/>
                        <a14:foregroundMark x1="87401" y1="63536" x2="86794" y2="63353"/>
                        <a14:foregroundMark x1="89163" y1="64067" x2="87487" y2="63562"/>
                        <a14:foregroundMark x1="38973" y1="50306" x2="37643" y2="50153"/>
                        <a14:foregroundMark x1="67345" y1="57746" x2="69202" y2="60092"/>
                        <a14:foregroundMark x1="69202" y1="60092" x2="61787" y2="59939"/>
                        <a14:foregroundMark x1="61787" y1="59939" x2="61325" y2="59815"/>
                        <a14:foregroundMark x1="64639" y1="41437" x2="63878" y2="45872"/>
                        <a14:foregroundMark x1="62357" y1="61621" x2="65019" y2="61162"/>
                        <a14:foregroundMark x1="86366" y1="60402" x2="85914" y2="60600"/>
                        <a14:foregroundMark x1="87072" y1="60092" x2="87012" y2="60118"/>
                        <a14:foregroundMark x1="35057" y1="32722" x2="35741" y2="32722"/>
                        <a14:foregroundMark x1="34099" y1="32722" x2="34282" y2="32722"/>
                        <a14:foregroundMark x1="35741" y1="32722" x2="47380" y2="32154"/>
                        <a14:foregroundMark x1="56549" y1="33309" x2="56844" y2="33333"/>
                        <a14:foregroundMark x1="54309" y1="33129" x2="55128" y2="33195"/>
                        <a14:foregroundMark x1="49240" y1="32722" x2="53364" y2="33053"/>
                        <a14:foregroundMark x1="57735" y1="33811" x2="60837" y2="35474"/>
                        <a14:foregroundMark x1="53802" y1="44495" x2="53992" y2="50306"/>
                        <a14:foregroundMark x1="53992" y1="50306" x2="58555" y2="45413"/>
                        <a14:foregroundMark x1="58555" y1="45413" x2="53992" y2="44495"/>
                        <a14:backgroundMark x1="46198" y1="46942" x2="46198" y2="46942"/>
                        <a14:backgroundMark x1="77376" y1="27217" x2="77376" y2="27217"/>
                        <a14:backgroundMark x1="74144" y1="33333" x2="74144" y2="33333"/>
                        <a14:backgroundMark x1="75475" y1="32110" x2="75475" y2="32110"/>
                        <a14:backgroundMark x1="76616" y1="31651" x2="76616" y2="31651"/>
                        <a14:backgroundMark x1="76426" y1="32722" x2="76426" y2="32722"/>
                        <a14:backgroundMark x1="75856" y1="32110" x2="75856" y2="32110"/>
                        <a14:backgroundMark x1="76806" y1="31651" x2="76806" y2="31651"/>
                        <a14:backgroundMark x1="77186" y1="31651" x2="75856" y2="32416"/>
                        <a14:backgroundMark x1="10837" y1="37309" x2="34221" y2="27370"/>
                        <a14:backgroundMark x1="34221" y1="27370" x2="41065" y2="26911"/>
                        <a14:backgroundMark x1="41065" y1="26911" x2="41255" y2="26911"/>
                        <a14:backgroundMark x1="22243" y1="26300" x2="10456" y2="32569"/>
                        <a14:backgroundMark x1="10456" y1="32569" x2="16350" y2="35627"/>
                        <a14:backgroundMark x1="16350" y1="35627" x2="22243" y2="31040"/>
                        <a14:backgroundMark x1="22243" y1="31040" x2="21673" y2="25688"/>
                        <a14:backgroundMark x1="21673" y1="25688" x2="21673" y2="25688"/>
                        <a14:backgroundMark x1="24144" y1="30734" x2="17490" y2="32110"/>
                        <a14:backgroundMark x1="17490" y1="32110" x2="13498" y2="36391"/>
                        <a14:backgroundMark x1="49131" y1="32849" x2="47820" y2="32725"/>
                        <a14:backgroundMark x1="70342" y1="34862" x2="62547" y2="34122"/>
                        <a14:backgroundMark x1="28340" y1="32705" x2="21103" y2="33639"/>
                        <a14:backgroundMark x1="21103" y1="33639" x2="26806" y2="27829"/>
                        <a14:backgroundMark x1="26806" y1="27829" x2="46768" y2="24006"/>
                        <a14:backgroundMark x1="46768" y1="24006" x2="61407" y2="27982"/>
                        <a14:backgroundMark x1="61407" y1="27982" x2="69011" y2="35015"/>
                        <a14:backgroundMark x1="30608" y1="27676" x2="41365" y2="30313"/>
                        <a14:backgroundMark x1="40801" y1="30341" x2="31939" y2="28440"/>
                        <a14:backgroundMark x1="31939" y1="28440" x2="31559" y2="28440"/>
                        <a14:backgroundMark x1="68061" y1="17125" x2="56654" y2="25688"/>
                        <a14:backgroundMark x1="77186" y1="25688" x2="65399" y2="26453"/>
                        <a14:backgroundMark x1="67490" y1="24159" x2="74525" y2="23547"/>
                        <a14:backgroundMark x1="74525" y1="23547" x2="76426" y2="28899"/>
                        <a14:backgroundMark x1="76426" y1="28899" x2="69772" y2="30428"/>
                        <a14:backgroundMark x1="69772" y1="30428" x2="68251" y2="24924"/>
                        <a14:backgroundMark x1="68251" y1="24924" x2="68821" y2="23547"/>
                        <a14:backgroundMark x1="20532" y1="54587" x2="61217" y2="63303"/>
                        <a14:backgroundMark x1="65399" y1="51529" x2="45437" y2="57492"/>
                        <a14:backgroundMark x1="45437" y1="57492" x2="26616" y2="57339"/>
                        <a14:backgroundMark x1="26616" y1="57339" x2="20152" y2="55352"/>
                        <a14:backgroundMark x1="20152" y1="55352" x2="12928" y2="55046"/>
                        <a14:backgroundMark x1="12928" y1="55046" x2="6274" y2="56881"/>
                        <a14:backgroundMark x1="6274" y1="56881" x2="11217" y2="62844"/>
                        <a14:backgroundMark x1="11217" y1="62844" x2="72814" y2="72324"/>
                        <a14:backgroundMark x1="72814" y1="72324" x2="80228" y2="71407"/>
                        <a14:backgroundMark x1="80228" y1="71407" x2="85741" y2="66667"/>
                        <a14:backgroundMark x1="85741" y1="66667" x2="86122" y2="61009"/>
                        <a14:backgroundMark x1="86122" y1="61009" x2="80989" y2="55963"/>
                        <a14:backgroundMark x1="80989" y1="55963" x2="63878" y2="52141"/>
                        <a14:backgroundMark x1="55323" y1="55810" x2="29468" y2="60550"/>
                        <a14:backgroundMark x1="29468" y1="60550" x2="24335" y2="60856"/>
                        <a14:backgroundMark x1="21673" y1="60856" x2="21673" y2="60856"/>
                        <a14:backgroundMark x1="8555" y1="54740" x2="25856" y2="67278"/>
                        <a14:backgroundMark x1="70913" y1="53823" x2="50000" y2="61009"/>
                        <a14:backgroundMark x1="43156" y1="47554" x2="45437" y2="59786"/>
                        <a14:backgroundMark x1="45437" y1="59786" x2="51901" y2="57492"/>
                        <a14:backgroundMark x1="52684" y1="52835" x2="52852" y2="51835"/>
                        <a14:backgroundMark x1="51901" y1="57492" x2="52658" y2="52986"/>
                        <a14:backgroundMark x1="52852" y1="51835" x2="52321" y2="50341"/>
                        <a14:backgroundMark x1="50635" y1="46540" x2="44106" y2="47706"/>
                        <a14:backgroundMark x1="44106" y1="47706" x2="43156" y2="48165"/>
                        <a14:backgroundMark x1="57236" y1="50573" x2="55894" y2="57798"/>
                        <a14:backgroundMark x1="57856" y1="47236" x2="57299" y2="50235"/>
                        <a14:backgroundMark x1="30798" y1="49694" x2="33270" y2="54740"/>
                        <a14:backgroundMark x1="33270" y1="54740" x2="31179" y2="60398"/>
                        <a14:backgroundMark x1="31179" y1="60398" x2="21483" y2="59480"/>
                        <a14:backgroundMark x1="21483" y1="59480" x2="17681" y2="54587"/>
                        <a14:backgroundMark x1="17681" y1="54587" x2="21673" y2="50153"/>
                        <a14:backgroundMark x1="21673" y1="50153" x2="28517" y2="49541"/>
                        <a14:backgroundMark x1="28517" y1="49541" x2="30798" y2="51376"/>
                        <a14:backgroundMark x1="25095" y1="49847" x2="30608" y2="58104"/>
                        <a14:backgroundMark x1="49810" y1="51223" x2="53422" y2="56269"/>
                        <a14:backgroundMark x1="53422" y1="56269" x2="53422" y2="56881"/>
                        <a14:backgroundMark x1="37262" y1="50765" x2="42015" y2="59480"/>
                        <a14:backgroundMark x1="27376" y1="32569" x2="34221" y2="32569"/>
                        <a14:backgroundMark x1="34221" y1="32569" x2="33840" y2="27064"/>
                        <a14:backgroundMark x1="33840" y1="27064" x2="27947" y2="30581"/>
                        <a14:backgroundMark x1="27947" y1="30581" x2="27376" y2="33180"/>
                        <a14:backgroundMark x1="51711" y1="30734" x2="44106" y2="29664"/>
                        <a14:backgroundMark x1="61217" y1="33028" x2="54753" y2="31040"/>
                        <a14:backgroundMark x1="54753" y1="31040" x2="53422" y2="31040"/>
                      </a14:backgroundRemoval>
                    </a14:imgEffect>
                  </a14:imgLayer>
                </a14:imgProps>
              </a:ext>
              <a:ext uri="{28A0092B-C50C-407E-A947-70E740481C1C}">
                <a14:useLocalDpi xmlns:a14="http://schemas.microsoft.com/office/drawing/2010/main" val="0"/>
              </a:ext>
            </a:extLst>
          </a:blip>
          <a:srcRect t="17712" b="45540"/>
          <a:stretch/>
        </p:blipFill>
        <p:spPr>
          <a:xfrm flipH="1">
            <a:off x="0" y="1565210"/>
            <a:ext cx="7178040" cy="3279710"/>
          </a:xfrm>
          <a:prstGeom prst="rect">
            <a:avLst/>
          </a:prstGeom>
        </p:spPr>
      </p:pic>
      <p:pic>
        <p:nvPicPr>
          <p:cNvPr id="6" name="Audio Recording Apr 13, 2021 at 12:23:27 PM" descr="And they lived happily ever after. &#10;">
            <a:hlinkClick r:id="" action="ppaction://media"/>
            <a:extLst>
              <a:ext uri="{FF2B5EF4-FFF2-40B4-BE49-F238E27FC236}">
                <a16:creationId xmlns:a16="http://schemas.microsoft.com/office/drawing/2014/main" id="{FC8B3873-4720-4ADD-A6E8-8C3D599D9A1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972800" y="5799667"/>
            <a:ext cx="812800" cy="812800"/>
          </a:xfrm>
          <a:prstGeom prst="rect">
            <a:avLst/>
          </a:prstGeom>
        </p:spPr>
      </p:pic>
    </p:spTree>
    <p:extLst>
      <p:ext uri="{BB962C8B-B14F-4D97-AF65-F5344CB8AC3E}">
        <p14:creationId xmlns:p14="http://schemas.microsoft.com/office/powerpoint/2010/main" val="57304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76" fill="hold"/>
                                        <p:tgtEl>
                                          <p:spTgt spid="6"/>
                                        </p:tgtEl>
                                      </p:cBhvr>
                                    </p:cmd>
                                  </p:childTnLst>
                                </p:cTn>
                              </p:par>
                            </p:childTnLst>
                          </p:cTn>
                        </p:par>
                        <p:par>
                          <p:cTn id="7" fill="hold">
                            <p:stCondLst>
                              <p:cond delay="5376"/>
                            </p:stCondLst>
                            <p:childTnLst>
                              <p:par>
                                <p:cTn id="8" presetID="1" presetClass="mediacall" presetSubtype="0" fill="hold" nodeType="afterEffect">
                                  <p:stCondLst>
                                    <p:cond delay="0"/>
                                  </p:stCondLst>
                                  <p:childTnLst>
                                    <p:cmd type="call" cmd="playFrom(0.0)">
                                      <p:cBhvr>
                                        <p:cTn id="9" dur="5888"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opened to last page which says &quot;the end&quot;&#10;Audio: The End. ">
            <a:extLst>
              <a:ext uri="{FF2B5EF4-FFF2-40B4-BE49-F238E27FC236}">
                <a16:creationId xmlns:a16="http://schemas.microsoft.com/office/drawing/2014/main" id="{677E6C31-9D9A-1545-8CEA-C16F099115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57" b="89865" l="9774" r="89850">
                        <a14:foregroundMark x1="34962" y1="6757" x2="37970" y2="12838"/>
                        <a14:backgroundMark x1="22556" y1="56081" x2="22556" y2="56081"/>
                        <a14:backgroundMark x1="23308" y1="52027" x2="13910" y2="43243"/>
                        <a14:backgroundMark x1="13910" y1="43243" x2="13910" y2="43243"/>
                      </a14:backgroundRemoval>
                    </a14:imgEffect>
                  </a14:imgLayer>
                </a14:imgProps>
              </a:ext>
            </a:extLst>
          </a:blip>
          <a:stretch>
            <a:fillRect/>
          </a:stretch>
        </p:blipFill>
        <p:spPr>
          <a:xfrm>
            <a:off x="3565524" y="2193925"/>
            <a:ext cx="4439594" cy="2470150"/>
          </a:xfrm>
          <a:prstGeom prst="rect">
            <a:avLst/>
          </a:prstGeom>
        </p:spPr>
      </p:pic>
      <p:pic>
        <p:nvPicPr>
          <p:cNvPr id="4" name="Audio Recording Apr 12, 2021 at 8:48:16 PM" descr="The End">
            <a:hlinkClick r:id="" action="ppaction://media"/>
            <a:extLst>
              <a:ext uri="{FF2B5EF4-FFF2-40B4-BE49-F238E27FC236}">
                <a16:creationId xmlns:a16="http://schemas.microsoft.com/office/drawing/2014/main" id="{18DE65B2-C9EC-9344-802B-ACC1F149A8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25224" y="6172200"/>
            <a:ext cx="534988" cy="534988"/>
          </a:xfrm>
          <a:prstGeom prst="rect">
            <a:avLst/>
          </a:prstGeom>
        </p:spPr>
      </p:pic>
    </p:spTree>
    <p:extLst>
      <p:ext uri="{BB962C8B-B14F-4D97-AF65-F5344CB8AC3E}">
        <p14:creationId xmlns:p14="http://schemas.microsoft.com/office/powerpoint/2010/main" val="25362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591721" y="1355547"/>
            <a:ext cx="10097037" cy="3785652"/>
          </a:xfrm>
          <a:prstGeom prst="rect">
            <a:avLst/>
          </a:prstGeom>
          <a:noFill/>
        </p:spPr>
        <p:txBody>
          <a:bodyPr wrap="square">
            <a:spAutoFit/>
          </a:bodyPr>
          <a:lstStyle/>
          <a:p>
            <a:r>
              <a:rPr lang="en-US" sz="2400" dirty="0">
                <a:solidFill>
                  <a:srgbClr val="FFFF00"/>
                </a:solidFill>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Paul V. Sherlock Center on Disabilities / RI College</a:t>
            </a:r>
          </a:p>
          <a:p>
            <a:r>
              <a:rPr lang="en-US" sz="2400" dirty="0">
                <a:solidFill>
                  <a:srgbClr val="FFFF00"/>
                </a:solidFill>
                <a:latin typeface="Arial" panose="020B0604020202020204" pitchFamily="34" charset="0"/>
                <a:cs typeface="Arial" panose="020B0604020202020204" pitchFamily="34" charset="0"/>
              </a:rPr>
              <a:t>600 Mt. Pleasant Avenue, Providence RI 02908</a:t>
            </a:r>
          </a:p>
          <a:p>
            <a:r>
              <a:rPr lang="en-US" sz="2400" dirty="0">
                <a:solidFill>
                  <a:srgbClr val="FFFF00"/>
                </a:solidFill>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e red fish&#10;Audio: Goldfish are red&#10;">
            <a:extLst>
              <a:ext uri="{FF2B5EF4-FFF2-40B4-BE49-F238E27FC236}">
                <a16:creationId xmlns:a16="http://schemas.microsoft.com/office/drawing/2014/main" id="{7CFA09E8-76B3-1C4D-9713-B2AA02B95E78}"/>
              </a:ext>
              <a:ext uri="{C183D7F6-B498-43B3-948B-1728B52AA6E4}">
                <adec:decorative xmlns:adec="http://schemas.microsoft.com/office/drawing/2017/decorative" val="0"/>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10000" b="90000" l="10000" r="90000">
                        <a14:foregroundMark x1="24028" y1="39718" x2="26148" y2="45766"/>
                        <a14:foregroundMark x1="64311" y1="44556" x2="57067" y2="47177"/>
                        <a14:foregroundMark x1="57067" y1="47177" x2="64134" y2="48185"/>
                        <a14:foregroundMark x1="64134" y1="48185" x2="58127" y2="55242"/>
                        <a14:foregroundMark x1="58127" y1="55242" x2="65371" y2="50000"/>
                        <a14:foregroundMark x1="65371" y1="50000" x2="72792" y2="53629"/>
                        <a14:foregroundMark x1="72792" y1="53629" x2="68198" y2="43952"/>
                        <a14:foregroundMark x1="68198" y1="43952" x2="84099" y2="33266"/>
                        <a14:foregroundMark x1="84099" y1="33266" x2="69258" y2="40323"/>
                        <a14:foregroundMark x1="69258" y1="40323" x2="70318" y2="30847"/>
                        <a14:foregroundMark x1="70318" y1="30847" x2="63604" y2="34677"/>
                        <a14:foregroundMark x1="63604" y1="34677" x2="58834" y2="41331"/>
                        <a14:foregroundMark x1="58834" y1="41331" x2="58834" y2="41331"/>
                        <a14:foregroundMark x1="59011" y1="44960" x2="56890" y2="43347"/>
                        <a14:foregroundMark x1="42580" y1="60685" x2="35866" y2="62903"/>
                        <a14:foregroundMark x1="35866" y1="62903" x2="32155" y2="69556"/>
                        <a14:foregroundMark x1="32155" y1="69556" x2="22968" y2="72177"/>
                        <a14:foregroundMark x1="22968" y1="72177" x2="16078" y2="77016"/>
                        <a14:foregroundMark x1="16078" y1="77016" x2="23852" y2="76815"/>
                        <a14:foregroundMark x1="23852" y1="76815" x2="21731" y2="84677"/>
                        <a14:foregroundMark x1="21731" y1="84677" x2="29152" y2="86089"/>
                        <a14:foregroundMark x1="29152" y1="86089" x2="37456" y2="83871"/>
                        <a14:foregroundMark x1="37456" y1="83871" x2="43463" y2="76613"/>
                        <a14:foregroundMark x1="43463" y1="76613" x2="51767" y2="72581"/>
                        <a14:foregroundMark x1="51767" y1="72581" x2="42580" y2="72379"/>
                        <a14:foregroundMark x1="42580" y1="72379" x2="37102" y2="65927"/>
                        <a14:foregroundMark x1="37102" y1="65927" x2="41696" y2="60282"/>
                        <a14:foregroundMark x1="24028" y1="75605" x2="24558" y2="74597"/>
                        <a14:foregroundMark x1="24028" y1="77621" x2="27915" y2="76210"/>
                        <a14:foregroundMark x1="22438" y1="42339" x2="25618" y2="46774"/>
                      </a14:backgroundRemoval>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813560" y="-403014"/>
            <a:ext cx="8488680" cy="7438844"/>
          </a:xfrm>
        </p:spPr>
      </p:pic>
      <p:pic>
        <p:nvPicPr>
          <p:cNvPr id="6" name="Audio Recording Apr 13, 2021 at 12:13:39 PM" descr="Goldfish are red. &#10;">
            <a:hlinkClick r:id="" action="ppaction://media"/>
            <a:extLst>
              <a:ext uri="{FF2B5EF4-FFF2-40B4-BE49-F238E27FC236}">
                <a16:creationId xmlns:a16="http://schemas.microsoft.com/office/drawing/2014/main" id="{276D43E0-1490-4446-9FF6-3607708FEA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40026" y="5677310"/>
            <a:ext cx="812800" cy="812800"/>
          </a:xfrm>
          <a:prstGeom prst="rect">
            <a:avLst/>
          </a:prstGeom>
        </p:spPr>
      </p:pic>
    </p:spTree>
    <p:extLst>
      <p:ext uri="{BB962C8B-B14F-4D97-AF65-F5344CB8AC3E}">
        <p14:creationId xmlns:p14="http://schemas.microsoft.com/office/powerpoint/2010/main" val="11226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Recording Apr 13, 2021 at 12:14:02 PM" descr="Elephants are gray. &#10;">
            <a:hlinkClick r:id="" action="ppaction://media"/>
            <a:extLst>
              <a:ext uri="{FF2B5EF4-FFF2-40B4-BE49-F238E27FC236}">
                <a16:creationId xmlns:a16="http://schemas.microsoft.com/office/drawing/2014/main" id="{85946C81-363A-5946-B5B6-F7D9401010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0936" y="5865713"/>
            <a:ext cx="812800" cy="812800"/>
          </a:xfrm>
          <a:prstGeom prst="rect">
            <a:avLst/>
          </a:prstGeom>
        </p:spPr>
      </p:pic>
      <p:pic>
        <p:nvPicPr>
          <p:cNvPr id="7" name="Content Placeholder 6" descr="gray elephant&#10;Audio: Elephants are gray">
            <a:extLst>
              <a:ext uri="{FF2B5EF4-FFF2-40B4-BE49-F238E27FC236}">
                <a16:creationId xmlns:a16="http://schemas.microsoft.com/office/drawing/2014/main" id="{F5E55500-4307-4796-8FB7-0060312A7AE4}"/>
              </a:ext>
            </a:extLst>
          </p:cNvPr>
          <p:cNvPicPr>
            <a:picLocks noGrp="1" noChangeAspect="1"/>
          </p:cNvPicPr>
          <p:nvPr>
            <p:ph idx="1"/>
          </p:nvPr>
        </p:nvPicPr>
        <p:blipFill rotWithShape="1">
          <a:blip r:embed="rId6">
            <a:extLst>
              <a:ext uri="{BEBA8EAE-BF5A-486C-A8C5-ECC9F3942E4B}">
                <a14:imgProps xmlns:a14="http://schemas.microsoft.com/office/drawing/2010/main">
                  <a14:imgLayer r:embed="rId7">
                    <a14:imgEffect>
                      <a14:backgroundRemoval t="18596" b="81404" l="9950" r="89673">
                        <a14:foregroundMark x1="80101" y1="78934" x2="81486" y2="72432"/>
                        <a14:foregroundMark x1="66625" y1="80104" x2="63602" y2="78934"/>
                        <a14:foregroundMark x1="41940" y1="81534" x2="41940" y2="78414"/>
                        <a14:foregroundMark x1="24685" y1="18596" x2="23552" y2="23147"/>
                        <a14:backgroundMark x1="82746" y1="53186" x2="82746" y2="53186"/>
                        <a14:backgroundMark x1="42191" y1="81795" x2="42191" y2="81795"/>
                        <a14:backgroundMark x1="42443" y1="82055" x2="39798" y2="82575"/>
                      </a14:backgroundRemoval>
                    </a14:imgEffect>
                  </a14:imgLayer>
                </a14:imgProps>
              </a:ext>
              <a:ext uri="{28A0092B-C50C-407E-A947-70E740481C1C}">
                <a14:useLocalDpi xmlns:a14="http://schemas.microsoft.com/office/drawing/2010/main" val="0"/>
              </a:ext>
            </a:extLst>
          </a:blip>
          <a:srcRect t="13754" b="15484"/>
          <a:stretch/>
        </p:blipFill>
        <p:spPr>
          <a:xfrm flipH="1">
            <a:off x="2282058" y="536198"/>
            <a:ext cx="7623942" cy="5225006"/>
          </a:xfrm>
        </p:spPr>
      </p:pic>
    </p:spTree>
    <p:extLst>
      <p:ext uri="{BB962C8B-B14F-4D97-AF65-F5344CB8AC3E}">
        <p14:creationId xmlns:p14="http://schemas.microsoft.com/office/powerpoint/2010/main" val="10330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nk pig&#10;Audio: Pigs are pink. &#10;">
            <a:extLst>
              <a:ext uri="{FF2B5EF4-FFF2-40B4-BE49-F238E27FC236}">
                <a16:creationId xmlns:a16="http://schemas.microsoft.com/office/drawing/2014/main" id="{DE6FB57C-2466-0A43-ADFA-739C39F4A2B3}"/>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0" b="99587" l="6731" r="94952">
                        <a14:foregroundMark x1="87981" y1="40496" x2="92308" y2="31405"/>
                        <a14:foregroundMark x1="92308" y1="31405" x2="94952" y2="36364"/>
                        <a14:foregroundMark x1="80048" y1="22314" x2="64663" y2="11157"/>
                        <a14:foregroundMark x1="64663" y1="11157" x2="48558" y2="11157"/>
                        <a14:foregroundMark x1="33654" y1="10744" x2="30048" y2="826"/>
                        <a14:foregroundMark x1="30048" y1="826" x2="29567" y2="8678"/>
                        <a14:foregroundMark x1="24279" y1="13223" x2="24279" y2="16942"/>
                        <a14:foregroundMark x1="9615" y1="42149" x2="6971" y2="53306"/>
                        <a14:foregroundMark x1="6971" y1="53306" x2="11538" y2="54545"/>
                        <a14:foregroundMark x1="78365" y1="18182" x2="75481" y2="14876"/>
                        <a14:foregroundMark x1="70192" y1="11983" x2="59856" y2="8264"/>
                        <a14:foregroundMark x1="74760" y1="89256" x2="74760" y2="95041"/>
                        <a14:foregroundMark x1="49279" y1="94628" x2="48558" y2="99587"/>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904415" y="883920"/>
            <a:ext cx="8383170" cy="4876748"/>
          </a:xfrm>
        </p:spPr>
      </p:pic>
      <p:pic>
        <p:nvPicPr>
          <p:cNvPr id="6" name="Audio Recording Apr 13, 2021 at 12:14:20 PM" descr="Pigs are pink. &#10;">
            <a:hlinkClick r:id="" action="ppaction://media"/>
            <a:extLst>
              <a:ext uri="{FF2B5EF4-FFF2-40B4-BE49-F238E27FC236}">
                <a16:creationId xmlns:a16="http://schemas.microsoft.com/office/drawing/2014/main" id="{9E2931C9-C873-D54A-907C-2CD5291636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81033" y="5760668"/>
            <a:ext cx="812800" cy="812800"/>
          </a:xfrm>
          <a:prstGeom prst="rect">
            <a:avLst/>
          </a:prstGeom>
        </p:spPr>
      </p:pic>
    </p:spTree>
    <p:extLst>
      <p:ext uri="{BB962C8B-B14F-4D97-AF65-F5344CB8AC3E}">
        <p14:creationId xmlns:p14="http://schemas.microsoft.com/office/powerpoint/2010/main" val="34289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9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yellow chameleon &#10;Audio: Except for Chameleons">
            <a:extLst>
              <a:ext uri="{FF2B5EF4-FFF2-40B4-BE49-F238E27FC236}">
                <a16:creationId xmlns:a16="http://schemas.microsoft.com/office/drawing/2014/main" id="{A7DD5F1F-4BE3-4E44-8139-F62A2FBA2ED7}"/>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2342066" y="-356075"/>
            <a:ext cx="7507868" cy="3206577"/>
          </a:xfrm>
        </p:spPr>
      </p:pic>
      <p:pic>
        <p:nvPicPr>
          <p:cNvPr id="5" name="Audio Recording Apr 13, 2021 at 12:14:40 PM" descr="Except for Chameleons&#10;">
            <a:hlinkClick r:id="" action="ppaction://media"/>
            <a:extLst>
              <a:ext uri="{FF2B5EF4-FFF2-40B4-BE49-F238E27FC236}">
                <a16:creationId xmlns:a16="http://schemas.microsoft.com/office/drawing/2014/main" id="{B2B6C1BF-A94C-4C9F-A4DE-680A37061FF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00670" y="5896947"/>
            <a:ext cx="652156" cy="652156"/>
          </a:xfrm>
          <a:prstGeom prst="rect">
            <a:avLst/>
          </a:prstGeom>
        </p:spPr>
      </p:pic>
      <p:pic>
        <p:nvPicPr>
          <p:cNvPr id="6" name="Content Placeholder 4" descr="green chameleon">
            <a:extLst>
              <a:ext uri="{FF2B5EF4-FFF2-40B4-BE49-F238E27FC236}">
                <a16:creationId xmlns:a16="http://schemas.microsoft.com/office/drawing/2014/main" id="{7129DF96-3885-4C07-A848-F34F8EA48BC2}"/>
              </a:ext>
            </a:extLst>
          </p:cNvPr>
          <p:cNvPicPr>
            <a:picLocks noChangeAspect="1"/>
          </p:cNvPicPr>
          <p:nvPr/>
        </p:nvPicPr>
        <p:blipFill rotWithShape="1">
          <a:blip r:embed="rId5">
            <a:duotone>
              <a:prstClr val="black"/>
              <a:schemeClr val="accent6">
                <a:tint val="45000"/>
                <a:satMod val="400000"/>
              </a:schemeClr>
            </a:duotone>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2177225" y="2404210"/>
            <a:ext cx="7507868" cy="3206577"/>
          </a:xfrm>
          <a:prstGeom prst="rect">
            <a:avLst/>
          </a:prstGeom>
        </p:spPr>
      </p:pic>
    </p:spTree>
    <p:extLst>
      <p:ext uri="{BB962C8B-B14F-4D97-AF65-F5344CB8AC3E}">
        <p14:creationId xmlns:p14="http://schemas.microsoft.com/office/powerpoint/2010/main" val="30571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7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2000"/>
                            </p:stCondLst>
                            <p:childTnLst>
                              <p:par>
                                <p:cTn id="24" presetID="32" presetClass="emph" presetSubtype="0" fill="hold" nodeType="after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lue chameleon&#10;Audio: Chameleons change color wherever they go. ">
            <a:extLst>
              <a:ext uri="{FF2B5EF4-FFF2-40B4-BE49-F238E27FC236}">
                <a16:creationId xmlns:a16="http://schemas.microsoft.com/office/drawing/2014/main" id="{A7DD5F1F-4BE3-4E44-8139-F62A2FBA2ED7}"/>
              </a:ext>
            </a:extLst>
          </p:cNvPr>
          <p:cNvPicPr>
            <a:picLocks noGrp="1" noChangeAspect="1"/>
          </p:cNvPicPr>
          <p:nvPr>
            <p:ph idx="1"/>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2342066" y="222423"/>
            <a:ext cx="7507868" cy="3206577"/>
          </a:xfrm>
        </p:spPr>
      </p:pic>
      <p:pic>
        <p:nvPicPr>
          <p:cNvPr id="3" name="Audio Recording Apr 13, 2021 at 12:15:03 PM" descr="Chameleons change color wherever they go. &#10;">
            <a:hlinkClick r:id="" action="ppaction://media"/>
            <a:extLst>
              <a:ext uri="{FF2B5EF4-FFF2-40B4-BE49-F238E27FC236}">
                <a16:creationId xmlns:a16="http://schemas.microsoft.com/office/drawing/2014/main" id="{E453E227-2F35-4168-9E05-231D2E5AA8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8013" y="5765800"/>
            <a:ext cx="812800" cy="812800"/>
          </a:xfrm>
          <a:prstGeom prst="rect">
            <a:avLst/>
          </a:prstGeom>
        </p:spPr>
      </p:pic>
      <p:pic>
        <p:nvPicPr>
          <p:cNvPr id="5" name="Content Placeholder 4" descr="pink chameleon&#10;">
            <a:extLst>
              <a:ext uri="{FF2B5EF4-FFF2-40B4-BE49-F238E27FC236}">
                <a16:creationId xmlns:a16="http://schemas.microsoft.com/office/drawing/2014/main" id="{B4259737-53E4-49E7-BF96-65A7D68DB848}"/>
              </a:ext>
            </a:extLst>
          </p:cNvPr>
          <p:cNvPicPr>
            <a:picLocks noChangeAspect="1"/>
          </p:cNvPicPr>
          <p:nvPr/>
        </p:nvPicPr>
        <p:blipFill rotWithShape="1">
          <a:blip r:embed="rId5">
            <a:duotone>
              <a:prstClr val="black"/>
              <a:srgbClr val="FF3399">
                <a:tint val="45000"/>
                <a:satMod val="400000"/>
              </a:srgbClr>
            </a:duotone>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b="47574"/>
          <a:stretch/>
        </p:blipFill>
        <p:spPr>
          <a:xfrm>
            <a:off x="2155800" y="2762423"/>
            <a:ext cx="7507868" cy="3206577"/>
          </a:xfrm>
          <a:prstGeom prst="rect">
            <a:avLst/>
          </a:prstGeom>
        </p:spPr>
      </p:pic>
    </p:spTree>
    <p:extLst>
      <p:ext uri="{BB962C8B-B14F-4D97-AF65-F5344CB8AC3E}">
        <p14:creationId xmlns:p14="http://schemas.microsoft.com/office/powerpoint/2010/main" val="20154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4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000"/>
                            </p:stCondLst>
                            <p:childTnLst>
                              <p:par>
                                <p:cTn id="24" presetID="32" presetClass="emph" presetSubtype="0" fill="hold" nodeType="after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yellow chameleon on lemon">
            <a:extLst>
              <a:ext uri="{FF2B5EF4-FFF2-40B4-BE49-F238E27FC236}">
                <a16:creationId xmlns:a16="http://schemas.microsoft.com/office/drawing/2014/main" id="{0F237FEE-396C-5B45-BEFB-0528A0B51722}"/>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backgroundRemoval t="9953" b="93839" l="9073" r="89768">
                        <a14:foregroundMark x1="11004" y1="36493" x2="9266" y2="27488"/>
                        <a14:foregroundMark x1="9266" y1="27488" x2="10232" y2="28436"/>
                        <a14:foregroundMark x1="70463" y1="24882" x2="74903" y2="34597"/>
                        <a14:foregroundMark x1="74903" y1="34597" x2="77220" y2="25829"/>
                        <a14:foregroundMark x1="77220" y1="25829" x2="75676" y2="27014"/>
                        <a14:foregroundMark x1="74903" y1="27488" x2="80309" y2="28910"/>
                        <a14:foregroundMark x1="77027" y1="24171" x2="73552" y2="27488"/>
                        <a14:foregroundMark x1="35135" y1="84360" x2="41120" y2="90047"/>
                        <a14:foregroundMark x1="41120" y1="90047" x2="49035" y2="93839"/>
                        <a14:foregroundMark x1="49035" y1="93839" x2="57143" y2="93839"/>
                        <a14:foregroundMark x1="57143" y1="93839" x2="66023" y2="89336"/>
                        <a14:foregroundMark x1="66023" y1="89336" x2="66988" y2="87915"/>
                        <a14:foregroundMark x1="78958" y1="25592" x2="71815" y2="24645"/>
                        <a14:foregroundMark x1="71815" y1="24645" x2="77992" y2="23223"/>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42066" y="222423"/>
            <a:ext cx="7507868" cy="6116447"/>
          </a:xfrm>
        </p:spPr>
      </p:pic>
      <p:pic>
        <p:nvPicPr>
          <p:cNvPr id="7" name="Audio Recording Apr 13, 2021 at 12:15:24 PM" descr="On lemons chameleons are yellow. &#10;">
            <a:hlinkClick r:id="" action="ppaction://media"/>
            <a:extLst>
              <a:ext uri="{FF2B5EF4-FFF2-40B4-BE49-F238E27FC236}">
                <a16:creationId xmlns:a16="http://schemas.microsoft.com/office/drawing/2014/main" id="{46B87E4E-E271-2942-8F0F-83B89F75DA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81032" y="5562941"/>
            <a:ext cx="812800" cy="812800"/>
          </a:xfrm>
          <a:prstGeom prst="rect">
            <a:avLst/>
          </a:prstGeom>
        </p:spPr>
      </p:pic>
    </p:spTree>
    <p:extLst>
      <p:ext uri="{BB962C8B-B14F-4D97-AF65-F5344CB8AC3E}">
        <p14:creationId xmlns:p14="http://schemas.microsoft.com/office/powerpoint/2010/main" val="12021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7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Recording Apr 13, 2021 at 12:15:58 PM" descr="In the heather they are purple. &#10;">
            <a:hlinkClick r:id="" action="ppaction://media"/>
            <a:extLst>
              <a:ext uri="{FF2B5EF4-FFF2-40B4-BE49-F238E27FC236}">
                <a16:creationId xmlns:a16="http://schemas.microsoft.com/office/drawing/2014/main" id="{4B6948DC-C611-A34E-A0C7-BA31970D8C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7510" y="5795297"/>
            <a:ext cx="812800" cy="812800"/>
          </a:xfrm>
          <a:prstGeom prst="rect">
            <a:avLst/>
          </a:prstGeom>
        </p:spPr>
      </p:pic>
      <p:pic>
        <p:nvPicPr>
          <p:cNvPr id="10" name="Picture 9" descr="purple chameleon&#10;Audio: In the heather they are purple">
            <a:extLst>
              <a:ext uri="{FF2B5EF4-FFF2-40B4-BE49-F238E27FC236}">
                <a16:creationId xmlns:a16="http://schemas.microsoft.com/office/drawing/2014/main" id="{CB8D508F-71C7-4BFF-84B3-21E03C6B14B3}"/>
              </a:ext>
            </a:extLst>
          </p:cNvPr>
          <p:cNvPicPr>
            <a:picLocks noChangeAspect="1"/>
          </p:cNvPicPr>
          <p:nvPr/>
        </p:nvPicPr>
        <p:blipFill>
          <a:blip r:embed="rId6"/>
          <a:stretch>
            <a:fillRect/>
          </a:stretch>
        </p:blipFill>
        <p:spPr>
          <a:xfrm>
            <a:off x="1929141" y="281354"/>
            <a:ext cx="8292494" cy="6326743"/>
          </a:xfrm>
          <a:prstGeom prst="rect">
            <a:avLst/>
          </a:prstGeom>
        </p:spPr>
      </p:pic>
    </p:spTree>
    <p:extLst>
      <p:ext uri="{BB962C8B-B14F-4D97-AF65-F5344CB8AC3E}">
        <p14:creationId xmlns:p14="http://schemas.microsoft.com/office/powerpoint/2010/main" val="8609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72"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316</Words>
  <Application>Microsoft Office PowerPoint</Application>
  <PresentationFormat>Widescreen</PresentationFormat>
  <Paragraphs>57</Paragraphs>
  <Slides>26</Slides>
  <Notes>25</Notes>
  <HiddenSlides>0</HiddenSlides>
  <MMClips>26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and Jon</dc:creator>
  <cp:lastModifiedBy>Hollands, Vanessa</cp:lastModifiedBy>
  <cp:revision>21</cp:revision>
  <dcterms:created xsi:type="dcterms:W3CDTF">2021-04-13T14:25:34Z</dcterms:created>
  <dcterms:modified xsi:type="dcterms:W3CDTF">2024-01-12T20:33:24Z</dcterms:modified>
</cp:coreProperties>
</file>