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80" r:id="rId4"/>
    <p:sldId id="281" r:id="rId5"/>
    <p:sldId id="282" r:id="rId6"/>
    <p:sldId id="287" r:id="rId7"/>
    <p:sldId id="288" r:id="rId8"/>
    <p:sldId id="295" r:id="rId9"/>
    <p:sldId id="289" r:id="rId10"/>
    <p:sldId id="290" r:id="rId11"/>
    <p:sldId id="291" r:id="rId12"/>
    <p:sldId id="292" r:id="rId13"/>
    <p:sldId id="267"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6410"/>
  </p:normalViewPr>
  <p:slideViewPr>
    <p:cSldViewPr snapToGrid="0">
      <p:cViewPr varScale="1">
        <p:scale>
          <a:sx n="99" d="100"/>
          <a:sy n="99" d="100"/>
        </p:scale>
        <p:origin x="101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7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66EFC-1761-48D4-9830-D431CD3357C5}"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3BCEE-5E26-41B6-A0E6-336F9AB8715D}" type="slidenum">
              <a:rPr lang="en-US" smtClean="0"/>
              <a:t>‹#›</a:t>
            </a:fld>
            <a:endParaRPr lang="en-US"/>
          </a:p>
        </p:txBody>
      </p:sp>
    </p:spTree>
    <p:extLst>
      <p:ext uri="{BB962C8B-B14F-4D97-AF65-F5344CB8AC3E}">
        <p14:creationId xmlns:p14="http://schemas.microsoft.com/office/powerpoint/2010/main" val="355201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book is about Election Day in the United States of America.</a:t>
            </a:r>
          </a:p>
        </p:txBody>
      </p:sp>
      <p:sp>
        <p:nvSpPr>
          <p:cNvPr id="4" name="Slide Number Placeholder 3"/>
          <p:cNvSpPr>
            <a:spLocks noGrp="1"/>
          </p:cNvSpPr>
          <p:nvPr>
            <p:ph type="sldNum" sz="quarter" idx="5"/>
          </p:nvPr>
        </p:nvSpPr>
        <p:spPr/>
        <p:txBody>
          <a:bodyPr/>
          <a:lstStyle/>
          <a:p>
            <a:fld id="{5C53BCEE-5E26-41B6-A0E6-336F9AB8715D}" type="slidenum">
              <a:rPr lang="en-US" smtClean="0"/>
              <a:t>1</a:t>
            </a:fld>
            <a:endParaRPr lang="en-US"/>
          </a:p>
        </p:txBody>
      </p:sp>
    </p:spTree>
    <p:extLst>
      <p:ext uri="{BB962C8B-B14F-4D97-AF65-F5344CB8AC3E}">
        <p14:creationId xmlns:p14="http://schemas.microsoft.com/office/powerpoint/2010/main" val="21756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make a group called a political party.  One group is the Democratic Party.  They use a donkey with big ears for their picture.  There are more groups too. </a:t>
            </a:r>
          </a:p>
        </p:txBody>
      </p:sp>
      <p:sp>
        <p:nvSpPr>
          <p:cNvPr id="4" name="Slide Number Placeholder 3"/>
          <p:cNvSpPr>
            <a:spLocks noGrp="1"/>
          </p:cNvSpPr>
          <p:nvPr>
            <p:ph type="sldNum" sz="quarter" idx="5"/>
          </p:nvPr>
        </p:nvSpPr>
        <p:spPr/>
        <p:txBody>
          <a:bodyPr/>
          <a:lstStyle/>
          <a:p>
            <a:fld id="{5C53BCEE-5E26-41B6-A0E6-336F9AB8715D}" type="slidenum">
              <a:rPr lang="en-US" smtClean="0"/>
              <a:t>10</a:t>
            </a:fld>
            <a:endParaRPr lang="en-US"/>
          </a:p>
        </p:txBody>
      </p:sp>
    </p:spTree>
    <p:extLst>
      <p:ext uri="{BB962C8B-B14F-4D97-AF65-F5344CB8AC3E}">
        <p14:creationId xmlns:p14="http://schemas.microsoft.com/office/powerpoint/2010/main" val="2697723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group is the Republican Party.  They use an elephant with a long trunk as their picture.</a:t>
            </a:r>
          </a:p>
        </p:txBody>
      </p:sp>
      <p:sp>
        <p:nvSpPr>
          <p:cNvPr id="4" name="Slide Number Placeholder 3"/>
          <p:cNvSpPr>
            <a:spLocks noGrp="1"/>
          </p:cNvSpPr>
          <p:nvPr>
            <p:ph type="sldNum" sz="quarter" idx="5"/>
          </p:nvPr>
        </p:nvSpPr>
        <p:spPr/>
        <p:txBody>
          <a:bodyPr/>
          <a:lstStyle/>
          <a:p>
            <a:fld id="{5C53BCEE-5E26-41B6-A0E6-336F9AB8715D}" type="slidenum">
              <a:rPr lang="en-US" smtClean="0"/>
              <a:t>11</a:t>
            </a:fld>
            <a:endParaRPr lang="en-US"/>
          </a:p>
        </p:txBody>
      </p:sp>
    </p:spTree>
    <p:extLst>
      <p:ext uri="{BB962C8B-B14F-4D97-AF65-F5344CB8AC3E}">
        <p14:creationId xmlns:p14="http://schemas.microsoft.com/office/powerpoint/2010/main" val="544003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American should vote.  You should be proud to be a voting American. </a:t>
            </a:r>
          </a:p>
        </p:txBody>
      </p:sp>
      <p:sp>
        <p:nvSpPr>
          <p:cNvPr id="4" name="Slide Number Placeholder 3"/>
          <p:cNvSpPr>
            <a:spLocks noGrp="1"/>
          </p:cNvSpPr>
          <p:nvPr>
            <p:ph type="sldNum" sz="quarter" idx="5"/>
          </p:nvPr>
        </p:nvSpPr>
        <p:spPr/>
        <p:txBody>
          <a:bodyPr/>
          <a:lstStyle/>
          <a:p>
            <a:fld id="{5C53BCEE-5E26-41B6-A0E6-336F9AB8715D}" type="slidenum">
              <a:rPr lang="en-US" smtClean="0"/>
              <a:t>12</a:t>
            </a:fld>
            <a:endParaRPr lang="en-US"/>
          </a:p>
        </p:txBody>
      </p:sp>
    </p:spTree>
    <p:extLst>
      <p:ext uri="{BB962C8B-B14F-4D97-AF65-F5344CB8AC3E}">
        <p14:creationId xmlns:p14="http://schemas.microsoft.com/office/powerpoint/2010/main" val="128654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13</a:t>
            </a:fld>
            <a:endParaRPr lang="en-US"/>
          </a:p>
        </p:txBody>
      </p:sp>
    </p:spTree>
    <p:extLst>
      <p:ext uri="{BB962C8B-B14F-4D97-AF65-F5344CB8AC3E}">
        <p14:creationId xmlns:p14="http://schemas.microsoft.com/office/powerpoint/2010/main" val="377363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Voting is when people tell who they want to lead the American Government in Washington DC. American leaders meet in the Capitol building.  The Capitol is a white building that has a dome on the top and many offices for all the leaders in the building.  </a:t>
            </a:r>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2</a:t>
            </a:fld>
            <a:endParaRPr lang="en-US"/>
          </a:p>
        </p:txBody>
      </p:sp>
    </p:spTree>
    <p:extLst>
      <p:ext uri="{BB962C8B-B14F-4D97-AF65-F5344CB8AC3E}">
        <p14:creationId xmlns:p14="http://schemas.microsoft.com/office/powerpoint/2010/main" val="39731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also vote for who they want to lead their state and town government. </a:t>
            </a:r>
          </a:p>
        </p:txBody>
      </p:sp>
      <p:sp>
        <p:nvSpPr>
          <p:cNvPr id="4" name="Slide Number Placeholder 3"/>
          <p:cNvSpPr>
            <a:spLocks noGrp="1"/>
          </p:cNvSpPr>
          <p:nvPr>
            <p:ph type="sldNum" sz="quarter" idx="5"/>
          </p:nvPr>
        </p:nvSpPr>
        <p:spPr/>
        <p:txBody>
          <a:bodyPr/>
          <a:lstStyle/>
          <a:p>
            <a:fld id="{5C53BCEE-5E26-41B6-A0E6-336F9AB8715D}" type="slidenum">
              <a:rPr lang="en-US" smtClean="0"/>
              <a:t>3</a:t>
            </a:fld>
            <a:endParaRPr lang="en-US"/>
          </a:p>
        </p:txBody>
      </p:sp>
    </p:spTree>
    <p:extLst>
      <p:ext uri="{BB962C8B-B14F-4D97-AF65-F5344CB8AC3E}">
        <p14:creationId xmlns:p14="http://schemas.microsoft.com/office/powerpoint/2010/main" val="243912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Election Day is on a Tuesday in early November.  The date is different each year.</a:t>
            </a:r>
          </a:p>
        </p:txBody>
      </p:sp>
      <p:sp>
        <p:nvSpPr>
          <p:cNvPr id="4" name="Slide Number Placeholder 3"/>
          <p:cNvSpPr>
            <a:spLocks noGrp="1"/>
          </p:cNvSpPr>
          <p:nvPr>
            <p:ph type="sldNum" sz="quarter" idx="5"/>
          </p:nvPr>
        </p:nvSpPr>
        <p:spPr/>
        <p:txBody>
          <a:bodyPr/>
          <a:lstStyle/>
          <a:p>
            <a:fld id="{5C53BCEE-5E26-41B6-A0E6-336F9AB8715D}" type="slidenum">
              <a:rPr lang="en-US" smtClean="0"/>
              <a:t>4</a:t>
            </a:fld>
            <a:endParaRPr lang="en-US"/>
          </a:p>
        </p:txBody>
      </p:sp>
    </p:spTree>
    <p:extLst>
      <p:ext uri="{BB962C8B-B14F-4D97-AF65-F5344CB8AC3E}">
        <p14:creationId xmlns:p14="http://schemas.microsoft.com/office/powerpoint/2010/main" val="3655087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say you want to vote.  This is called REGISTERING.  You need to be 18 years old and a citizen of the United States.  You need an  identification card with your photo on it. </a:t>
            </a:r>
          </a:p>
        </p:txBody>
      </p:sp>
      <p:sp>
        <p:nvSpPr>
          <p:cNvPr id="4" name="Slide Number Placeholder 3"/>
          <p:cNvSpPr>
            <a:spLocks noGrp="1"/>
          </p:cNvSpPr>
          <p:nvPr>
            <p:ph type="sldNum" sz="quarter" idx="5"/>
          </p:nvPr>
        </p:nvSpPr>
        <p:spPr/>
        <p:txBody>
          <a:bodyPr/>
          <a:lstStyle/>
          <a:p>
            <a:fld id="{5C53BCEE-5E26-41B6-A0E6-336F9AB8715D}" type="slidenum">
              <a:rPr lang="en-US" smtClean="0"/>
              <a:t>5</a:t>
            </a:fld>
            <a:endParaRPr lang="en-US"/>
          </a:p>
        </p:txBody>
      </p:sp>
    </p:spTree>
    <p:extLst>
      <p:ext uri="{BB962C8B-B14F-4D97-AF65-F5344CB8AC3E}">
        <p14:creationId xmlns:p14="http://schemas.microsoft.com/office/powerpoint/2010/main" val="347018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mark who you want as a leader on a paper called a BALLOT.  You use a pen to mark the ballot.  If you need help, you can tell someone you trust who you want and they can help you mark your ballot.  Some ballots have you vote for how the government should spend money.  On these questions, you mark YES or NO. </a:t>
            </a:r>
          </a:p>
        </p:txBody>
      </p:sp>
      <p:sp>
        <p:nvSpPr>
          <p:cNvPr id="4" name="Slide Number Placeholder 3"/>
          <p:cNvSpPr>
            <a:spLocks noGrp="1"/>
          </p:cNvSpPr>
          <p:nvPr>
            <p:ph type="sldNum" sz="quarter" idx="5"/>
          </p:nvPr>
        </p:nvSpPr>
        <p:spPr/>
        <p:txBody>
          <a:bodyPr/>
          <a:lstStyle/>
          <a:p>
            <a:fld id="{5C53BCEE-5E26-41B6-A0E6-336F9AB8715D}" type="slidenum">
              <a:rPr lang="en-US" smtClean="0"/>
              <a:t>6</a:t>
            </a:fld>
            <a:endParaRPr lang="en-US"/>
          </a:p>
        </p:txBody>
      </p:sp>
    </p:spTree>
    <p:extLst>
      <p:ext uri="{BB962C8B-B14F-4D97-AF65-F5344CB8AC3E}">
        <p14:creationId xmlns:p14="http://schemas.microsoft.com/office/powerpoint/2010/main" val="2691656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vote in their town at a place called a POLLING PLACE.  You can call your town hall to find out where you should go to vote. </a:t>
            </a:r>
          </a:p>
        </p:txBody>
      </p:sp>
      <p:sp>
        <p:nvSpPr>
          <p:cNvPr id="4" name="Slide Number Placeholder 3"/>
          <p:cNvSpPr>
            <a:spLocks noGrp="1"/>
          </p:cNvSpPr>
          <p:nvPr>
            <p:ph type="sldNum" sz="quarter" idx="5"/>
          </p:nvPr>
        </p:nvSpPr>
        <p:spPr/>
        <p:txBody>
          <a:bodyPr/>
          <a:lstStyle/>
          <a:p>
            <a:fld id="{5C53BCEE-5E26-41B6-A0E6-336F9AB8715D}" type="slidenum">
              <a:rPr lang="en-US" smtClean="0"/>
              <a:t>7</a:t>
            </a:fld>
            <a:endParaRPr lang="en-US"/>
          </a:p>
        </p:txBody>
      </p:sp>
    </p:spTree>
    <p:extLst>
      <p:ext uri="{BB962C8B-B14F-4D97-AF65-F5344CB8AC3E}">
        <p14:creationId xmlns:p14="http://schemas.microsoft.com/office/powerpoint/2010/main" val="101925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ask for a ballot that they can mail in.   People can put these ballots in their mailbox or drop them in a post office box. </a:t>
            </a:r>
          </a:p>
        </p:txBody>
      </p:sp>
      <p:sp>
        <p:nvSpPr>
          <p:cNvPr id="4" name="Slide Number Placeholder 3"/>
          <p:cNvSpPr>
            <a:spLocks noGrp="1"/>
          </p:cNvSpPr>
          <p:nvPr>
            <p:ph type="sldNum" sz="quarter" idx="5"/>
          </p:nvPr>
        </p:nvSpPr>
        <p:spPr/>
        <p:txBody>
          <a:bodyPr/>
          <a:lstStyle/>
          <a:p>
            <a:fld id="{5C53BCEE-5E26-41B6-A0E6-336F9AB8715D}" type="slidenum">
              <a:rPr lang="en-US" smtClean="0"/>
              <a:t>8</a:t>
            </a:fld>
            <a:endParaRPr lang="en-US"/>
          </a:p>
        </p:txBody>
      </p:sp>
    </p:spTree>
    <p:extLst>
      <p:ext uri="{BB962C8B-B14F-4D97-AF65-F5344CB8AC3E}">
        <p14:creationId xmlns:p14="http://schemas.microsoft.com/office/powerpoint/2010/main" val="2509989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learn about the leaders on the ballot.  You can find about the leaders by listening to the radio, reading the newspaper, and watching television. Some leaders send you letters in the mail to share information. </a:t>
            </a:r>
          </a:p>
        </p:txBody>
      </p:sp>
      <p:sp>
        <p:nvSpPr>
          <p:cNvPr id="4" name="Slide Number Placeholder 3"/>
          <p:cNvSpPr>
            <a:spLocks noGrp="1"/>
          </p:cNvSpPr>
          <p:nvPr>
            <p:ph type="sldNum" sz="quarter" idx="5"/>
          </p:nvPr>
        </p:nvSpPr>
        <p:spPr/>
        <p:txBody>
          <a:bodyPr/>
          <a:lstStyle/>
          <a:p>
            <a:fld id="{5C53BCEE-5E26-41B6-A0E6-336F9AB8715D}" type="slidenum">
              <a:rPr lang="en-US" smtClean="0"/>
              <a:t>9</a:t>
            </a:fld>
            <a:endParaRPr lang="en-US"/>
          </a:p>
        </p:txBody>
      </p:sp>
    </p:spTree>
    <p:extLst>
      <p:ext uri="{BB962C8B-B14F-4D97-AF65-F5344CB8AC3E}">
        <p14:creationId xmlns:p14="http://schemas.microsoft.com/office/powerpoint/2010/main" val="151097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8.wdp"/><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8.wdp"/><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9.wdp"/><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6.wdp"/><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microsoft.com/office/2007/relationships/hdphoto" Target="../media/hdphoto7.wdp"/><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72B0B-6E97-479B-9907-5BDB2E34C281}"/>
              </a:ext>
            </a:extLst>
          </p:cNvPr>
          <p:cNvSpPr/>
          <p:nvPr/>
        </p:nvSpPr>
        <p:spPr>
          <a:xfrm>
            <a:off x="1686901" y="504497"/>
            <a:ext cx="8907517" cy="5707117"/>
          </a:xfrm>
          <a:prstGeom prst="rect">
            <a:avLst/>
          </a:prstGeom>
          <a:solidFill>
            <a:schemeClr val="tx1"/>
          </a:solid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08ED79F-4717-455C-AD48-4B0A94C2E0A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049" b="99536" l="0" r="98966">
                        <a14:foregroundMark x1="30690" y1="31090" x2="25862" y2="40835"/>
                        <a14:foregroundMark x1="58621" y1="22970" x2="50690" y2="29698"/>
                        <a14:foregroundMark x1="25964" y1="25883" x2="25105" y2="26684"/>
                        <a14:foregroundMark x1="36552" y1="16009" x2="27466" y2="24482"/>
                        <a14:foregroundMark x1="58621" y1="29002" x2="52069" y2="38747"/>
                        <a14:foregroundMark x1="65172" y1="32715" x2="61724" y2="38515"/>
                        <a14:foregroundMark x1="68618" y1="43250" x2="63103" y2="48260"/>
                        <a14:foregroundMark x1="65172" y1="52900" x2="65172" y2="52900"/>
                        <a14:foregroundMark x1="67586" y1="51044" x2="67586" y2="51044"/>
                        <a14:foregroundMark x1="72414" y1="60093" x2="32414" y2="91647"/>
                        <a14:foregroundMark x1="64828" y1="87471" x2="36207" y2="94896"/>
                        <a14:foregroundMark x1="28276" y1="83991" x2="28276" y2="83991"/>
                        <a14:foregroundMark x1="30690" y1="72390" x2="26552" y2="86543"/>
                        <a14:foregroundMark x1="25862" y1="67749" x2="25517" y2="74014"/>
                        <a14:foregroundMark x1="79310" y1="57309" x2="37241" y2="57077"/>
                        <a14:foregroundMark x1="83448" y1="61949" x2="83793" y2="79350"/>
                        <a14:foregroundMark x1="83793" y1="79350" x2="79310" y2="95360"/>
                        <a14:foregroundMark x1="81379" y1="59165" x2="81379" y2="59165"/>
                        <a14:foregroundMark x1="84483" y1="59861" x2="84483" y2="59861"/>
                        <a14:foregroundMark x1="54828" y1="86543" x2="54828" y2="86543"/>
                        <a14:foregroundMark x1="62069" y1="92343" x2="62069" y2="92343"/>
                        <a14:foregroundMark x1="67931" y1="92111" x2="67931" y2="92111"/>
                        <a14:foregroundMark x1="65517" y1="83991" x2="65517" y2="83991"/>
                        <a14:foregroundMark x1="76207" y1="83527" x2="71379" y2="91183"/>
                        <a14:foregroundMark x1="71379" y1="91183" x2="71379" y2="91183"/>
                        <a14:foregroundMark x1="55862" y1="81439" x2="54828" y2="90023"/>
                        <a14:foregroundMark x1="50000" y1="89327" x2="39655" y2="79582"/>
                        <a14:foregroundMark x1="42069" y1="63341" x2="42069" y2="63341"/>
                        <a14:foregroundMark x1="42759" y1="65893" x2="42759" y2="65893"/>
                        <a14:foregroundMark x1="35172" y1="13689" x2="28621" y2="17865"/>
                        <a14:foregroundMark x1="50000" y1="22042" x2="59655" y2="21114"/>
                        <a14:foregroundMark x1="57586" y1="19026" x2="57586" y2="19026"/>
                        <a14:foregroundMark x1="53103" y1="20418" x2="53103" y2="20418"/>
                        <a14:foregroundMark x1="53103" y1="19490" x2="53103" y2="19490"/>
                        <a14:foregroundMark x1="49310" y1="24130" x2="49310" y2="24130"/>
                        <a14:foregroundMark x1="38621" y1="20882" x2="38621" y2="20882"/>
                        <a14:foregroundMark x1="43103" y1="68213" x2="43103" y2="68213"/>
                        <a14:foregroundMark x1="46897" y1="65197" x2="36552" y2="74014"/>
                        <a14:foregroundMark x1="18966" y1="90023" x2="18966" y2="90023"/>
                        <a14:foregroundMark x1="35172" y1="99304" x2="35172" y2="99304"/>
                        <a14:foregroundMark x1="49655" y1="27378" x2="49655" y2="27378"/>
                        <a14:foregroundMark x1="61034" y1="26218" x2="61034" y2="26218"/>
                        <a14:foregroundMark x1="58966" y1="20418" x2="58966" y2="20418"/>
                        <a14:foregroundMark x1="24483" y1="16009" x2="26207" y2="17865"/>
                        <a14:foregroundMark x1="5172" y1="10673" x2="70345" y2="60789"/>
                        <a14:foregroundMark x1="70345" y1="60789" x2="75862" y2="73782"/>
                        <a14:foregroundMark x1="75862" y1="73782" x2="99310" y2="92807"/>
                        <a14:foregroundMark x1="99310" y1="92807" x2="99310" y2="92807"/>
                        <a14:foregroundMark x1="80690" y1="11833" x2="16552" y2="30626"/>
                        <a14:foregroundMark x1="16552" y1="30626" x2="9655" y2="46404"/>
                        <a14:foregroundMark x1="10000" y1="13921" x2="16207" y2="69606"/>
                        <a14:foregroundMark x1="7241" y1="13225" x2="44828" y2="10673"/>
                        <a14:foregroundMark x1="44828" y1="10673" x2="63793" y2="10905"/>
                        <a14:foregroundMark x1="63793" y1="10905" x2="94138" y2="16009"/>
                        <a14:foregroundMark x1="89655" y1="24594" x2="89310" y2="72158"/>
                        <a14:foregroundMark x1="72414" y1="24130" x2="80690" y2="54524"/>
                        <a14:foregroundMark x1="2759" y1="42923" x2="12414" y2="71926"/>
                        <a14:foregroundMark x1="12414" y1="71926" x2="7931" y2="93968"/>
                        <a14:foregroundMark x1="84138" y1="80046" x2="85862" y2="99536"/>
                        <a14:foregroundMark x1="8966" y1="90255" x2="13793" y2="98376"/>
                        <a14:foregroundMark x1="5172" y1="91415" x2="0" y2="77494"/>
                        <a14:foregroundMark x1="74138" y1="22970" x2="85172" y2="29698"/>
                        <a14:foregroundMark x1="75862" y1="33179" x2="86897" y2="44316"/>
                        <a14:foregroundMark x1="8276" y1="9513" x2="57931" y2="9513"/>
                        <a14:foregroundMark x1="2759" y1="12529" x2="1724" y2="37123"/>
                        <a14:foregroundMark x1="1724" y1="37123" x2="4483" y2="45940"/>
                        <a14:foregroundMark x1="73103" y1="9049" x2="84828" y2="10673"/>
                        <a14:backgroundMark x1="44027" y1="27378" x2="44657" y2="26502"/>
                        <a14:backgroundMark x1="40690" y1="32019" x2="44027" y2="27378"/>
                        <a14:backgroundMark x1="14312" y1="71645" x2="14255" y2="72095"/>
                      </a14:backgroundRemoval>
                    </a14:imgEffect>
                  </a14:imgLayer>
                </a14:imgProps>
              </a:ext>
            </a:extLst>
          </a:blip>
          <a:srcRect t="8204"/>
          <a:stretch/>
        </p:blipFill>
        <p:spPr>
          <a:xfrm>
            <a:off x="4681963" y="1883273"/>
            <a:ext cx="2828071" cy="3858280"/>
          </a:xfrm>
          <a:prstGeom prst="rect">
            <a:avLst/>
          </a:prstGeom>
          <a:ln w="136525">
            <a:noFill/>
          </a:ln>
        </p:spPr>
      </p:pic>
      <p:sp>
        <p:nvSpPr>
          <p:cNvPr id="7" name="TextBox 6">
            <a:extLst>
              <a:ext uri="{FF2B5EF4-FFF2-40B4-BE49-F238E27FC236}">
                <a16:creationId xmlns:a16="http://schemas.microsoft.com/office/drawing/2014/main" id="{45678D70-C2B1-4E2F-86BE-6467BF51E5AC}"/>
              </a:ext>
            </a:extLst>
          </p:cNvPr>
          <p:cNvSpPr txBox="1"/>
          <p:nvPr/>
        </p:nvSpPr>
        <p:spPr>
          <a:xfrm>
            <a:off x="2377439" y="816903"/>
            <a:ext cx="7437120" cy="1200329"/>
          </a:xfrm>
          <a:prstGeom prst="rect">
            <a:avLst/>
          </a:prstGeom>
          <a:noFill/>
          <a:ln w="120650">
            <a:noFill/>
          </a:ln>
        </p:spPr>
        <p:txBody>
          <a:bodyPr wrap="square" rtlCol="0">
            <a:spAutoFit/>
          </a:bodyPr>
          <a:lstStyle/>
          <a:p>
            <a:pPr algn="ctr"/>
            <a:r>
              <a:rPr lang="en-US" sz="7200" b="1" dirty="0">
                <a:solidFill>
                  <a:srgbClr val="FF0000"/>
                </a:solidFill>
              </a:rPr>
              <a:t>Election Day</a:t>
            </a:r>
          </a:p>
        </p:txBody>
      </p:sp>
      <p:pic>
        <p:nvPicPr>
          <p:cNvPr id="10" name="Recorded Sound">
            <a:hlinkClick r:id="" action="ppaction://media"/>
            <a:extLst>
              <a:ext uri="{FF2B5EF4-FFF2-40B4-BE49-F238E27FC236}">
                <a16:creationId xmlns:a16="http://schemas.microsoft.com/office/drawing/2014/main" id="{17EDF5E6-CC2C-4AA7-B09E-6BB981DA8A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4741" y="5431497"/>
            <a:ext cx="609600" cy="609600"/>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660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3B431967-77DC-4BEF-AA71-EF5A57D7B1C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469" b="89844" l="49512" r="94727">
                        <a14:foregroundMark x1="53613" y1="33008" x2="58203" y2="30273"/>
                        <a14:foregroundMark x1="58203" y1="30273" x2="61816" y2="25000"/>
                        <a14:foregroundMark x1="61816" y1="25000" x2="62500" y2="22656"/>
                        <a14:foregroundMark x1="59570" y1="35352" x2="60742" y2="27539"/>
                        <a14:foregroundMark x1="49707" y1="44336" x2="49707" y2="44336"/>
                        <a14:foregroundMark x1="90918" y1="50977" x2="71094" y2="56055"/>
                        <a14:foregroundMark x1="71094" y1="56055" x2="66895" y2="54883"/>
                        <a14:foregroundMark x1="66895" y1="54883" x2="66895" y2="54883"/>
                        <a14:foregroundMark x1="67676" y1="64648" x2="68848" y2="82813"/>
                        <a14:foregroundMark x1="70020" y1="86133" x2="68066" y2="60742"/>
                        <a14:foregroundMark x1="68066" y1="60742" x2="66113" y2="52930"/>
                        <a14:foregroundMark x1="68032" y1="43778" x2="68652" y2="40820"/>
                        <a14:foregroundMark x1="66113" y1="52930" x2="67274" y2="47390"/>
                        <a14:foregroundMark x1="66016" y1="51563" x2="78809" y2="50391"/>
                        <a14:foregroundMark x1="78809" y1="50391" x2="83301" y2="50391"/>
                        <a14:foregroundMark x1="83301" y1="50391" x2="87598" y2="48633"/>
                        <a14:foregroundMark x1="87598" y1="48633" x2="91992" y2="49609"/>
                        <a14:foregroundMark x1="91992" y1="49609" x2="94727" y2="57031"/>
                        <a14:foregroundMark x1="94727" y1="57031" x2="94824" y2="57617"/>
                        <a14:foregroundMark x1="88379" y1="66602" x2="85742" y2="49805"/>
                        <a14:foregroundMark x1="85742" y1="49805" x2="85742" y2="49805"/>
                        <a14:foregroundMark x1="78711" y1="61914" x2="79297" y2="53320"/>
                        <a14:foregroundMark x1="79297" y1="53320" x2="80078" y2="50195"/>
                        <a14:foregroundMark x1="60938" y1="5469" x2="61719" y2="10156"/>
                        <a14:foregroundMark x1="70996" y1="60547" x2="70996" y2="54883"/>
                        <a14:foregroundMark x1="82129" y1="59180" x2="77051" y2="55078"/>
                        <a14:foregroundMark x1="88965" y1="51172" x2="87207" y2="64063"/>
                        <a14:backgroundMark x1="68555" y1="45313" x2="66699" y2="45703"/>
                      </a14:backgroundRemoval>
                    </a14:imgEffect>
                  </a14:imgLayer>
                </a14:imgProps>
              </a:ext>
              <a:ext uri="{28A0092B-C50C-407E-A947-70E740481C1C}">
                <a14:useLocalDpi xmlns:a14="http://schemas.microsoft.com/office/drawing/2010/main" val="0"/>
              </a:ext>
            </a:extLst>
          </a:blip>
          <a:srcRect l="47062"/>
          <a:stretch/>
        </p:blipFill>
        <p:spPr>
          <a:xfrm>
            <a:off x="3320116" y="608489"/>
            <a:ext cx="5972445" cy="5641021"/>
          </a:xfrm>
          <a:prstGeom prst="rect">
            <a:avLst/>
          </a:prstGeom>
        </p:spPr>
      </p:pic>
      <p:sp>
        <p:nvSpPr>
          <p:cNvPr id="7" name="Freeform: Shape 6">
            <a:extLst>
              <a:ext uri="{FF2B5EF4-FFF2-40B4-BE49-F238E27FC236}">
                <a16:creationId xmlns:a16="http://schemas.microsoft.com/office/drawing/2014/main" id="{CEFA168E-619B-4C55-82B9-E1F37731CF03}"/>
              </a:ext>
            </a:extLst>
          </p:cNvPr>
          <p:cNvSpPr/>
          <p:nvPr/>
        </p:nvSpPr>
        <p:spPr>
          <a:xfrm>
            <a:off x="3992880" y="867296"/>
            <a:ext cx="1447800" cy="1266304"/>
          </a:xfrm>
          <a:custGeom>
            <a:avLst/>
            <a:gdLst>
              <a:gd name="connsiteX0" fmla="*/ 365760 w 1447800"/>
              <a:gd name="connsiteY0" fmla="*/ 1007224 h 1266304"/>
              <a:gd name="connsiteX1" fmla="*/ 320040 w 1447800"/>
              <a:gd name="connsiteY1" fmla="*/ 931024 h 1266304"/>
              <a:gd name="connsiteX2" fmla="*/ 259080 w 1447800"/>
              <a:gd name="connsiteY2" fmla="*/ 839584 h 1266304"/>
              <a:gd name="connsiteX3" fmla="*/ 213360 w 1447800"/>
              <a:gd name="connsiteY3" fmla="*/ 748144 h 1266304"/>
              <a:gd name="connsiteX4" fmla="*/ 167640 w 1447800"/>
              <a:gd name="connsiteY4" fmla="*/ 717664 h 1266304"/>
              <a:gd name="connsiteX5" fmla="*/ 76200 w 1447800"/>
              <a:gd name="connsiteY5" fmla="*/ 534784 h 1266304"/>
              <a:gd name="connsiteX6" fmla="*/ 45720 w 1447800"/>
              <a:gd name="connsiteY6" fmla="*/ 412864 h 1266304"/>
              <a:gd name="connsiteX7" fmla="*/ 0 w 1447800"/>
              <a:gd name="connsiteY7" fmla="*/ 321424 h 1266304"/>
              <a:gd name="connsiteX8" fmla="*/ 45720 w 1447800"/>
              <a:gd name="connsiteY8" fmla="*/ 153784 h 1266304"/>
              <a:gd name="connsiteX9" fmla="*/ 60960 w 1447800"/>
              <a:gd name="connsiteY9" fmla="*/ 199504 h 1266304"/>
              <a:gd name="connsiteX10" fmla="*/ 106680 w 1447800"/>
              <a:gd name="connsiteY10" fmla="*/ 229984 h 1266304"/>
              <a:gd name="connsiteX11" fmla="*/ 167640 w 1447800"/>
              <a:gd name="connsiteY11" fmla="*/ 306184 h 1266304"/>
              <a:gd name="connsiteX12" fmla="*/ 182880 w 1447800"/>
              <a:gd name="connsiteY12" fmla="*/ 351904 h 1266304"/>
              <a:gd name="connsiteX13" fmla="*/ 274320 w 1447800"/>
              <a:gd name="connsiteY13" fmla="*/ 412864 h 1266304"/>
              <a:gd name="connsiteX14" fmla="*/ 320040 w 1447800"/>
              <a:gd name="connsiteY14" fmla="*/ 443344 h 1266304"/>
              <a:gd name="connsiteX15" fmla="*/ 457200 w 1447800"/>
              <a:gd name="connsiteY15" fmla="*/ 534784 h 1266304"/>
              <a:gd name="connsiteX16" fmla="*/ 502920 w 1447800"/>
              <a:gd name="connsiteY16" fmla="*/ 565264 h 1266304"/>
              <a:gd name="connsiteX17" fmla="*/ 548640 w 1447800"/>
              <a:gd name="connsiteY17" fmla="*/ 610984 h 1266304"/>
              <a:gd name="connsiteX18" fmla="*/ 594360 w 1447800"/>
              <a:gd name="connsiteY18" fmla="*/ 626224 h 1266304"/>
              <a:gd name="connsiteX19" fmla="*/ 640080 w 1447800"/>
              <a:gd name="connsiteY19" fmla="*/ 656704 h 1266304"/>
              <a:gd name="connsiteX20" fmla="*/ 685800 w 1447800"/>
              <a:gd name="connsiteY20" fmla="*/ 671944 h 1266304"/>
              <a:gd name="connsiteX21" fmla="*/ 731520 w 1447800"/>
              <a:gd name="connsiteY21" fmla="*/ 702424 h 1266304"/>
              <a:gd name="connsiteX22" fmla="*/ 883920 w 1447800"/>
              <a:gd name="connsiteY22" fmla="*/ 748144 h 1266304"/>
              <a:gd name="connsiteX23" fmla="*/ 914400 w 1447800"/>
              <a:gd name="connsiteY23" fmla="*/ 793864 h 1266304"/>
              <a:gd name="connsiteX24" fmla="*/ 944880 w 1447800"/>
              <a:gd name="connsiteY24" fmla="*/ 793864 h 1266304"/>
              <a:gd name="connsiteX25" fmla="*/ 929640 w 1447800"/>
              <a:gd name="connsiteY25" fmla="*/ 306184 h 1266304"/>
              <a:gd name="connsiteX26" fmla="*/ 899160 w 1447800"/>
              <a:gd name="connsiteY26" fmla="*/ 169024 h 1266304"/>
              <a:gd name="connsiteX27" fmla="*/ 868680 w 1447800"/>
              <a:gd name="connsiteY27" fmla="*/ 62344 h 1266304"/>
              <a:gd name="connsiteX28" fmla="*/ 883920 w 1447800"/>
              <a:gd name="connsiteY28" fmla="*/ 1384 h 1266304"/>
              <a:gd name="connsiteX29" fmla="*/ 929640 w 1447800"/>
              <a:gd name="connsiteY29" fmla="*/ 31864 h 1266304"/>
              <a:gd name="connsiteX30" fmla="*/ 975360 w 1447800"/>
              <a:gd name="connsiteY30" fmla="*/ 47104 h 1266304"/>
              <a:gd name="connsiteX31" fmla="*/ 1021080 w 1447800"/>
              <a:gd name="connsiteY31" fmla="*/ 77584 h 1266304"/>
              <a:gd name="connsiteX32" fmla="*/ 1066800 w 1447800"/>
              <a:gd name="connsiteY32" fmla="*/ 92824 h 1266304"/>
              <a:gd name="connsiteX33" fmla="*/ 1158240 w 1447800"/>
              <a:gd name="connsiteY33" fmla="*/ 153784 h 1266304"/>
              <a:gd name="connsiteX34" fmla="*/ 1188720 w 1447800"/>
              <a:gd name="connsiteY34" fmla="*/ 199504 h 1266304"/>
              <a:gd name="connsiteX35" fmla="*/ 1234440 w 1447800"/>
              <a:gd name="connsiteY35" fmla="*/ 214744 h 1266304"/>
              <a:gd name="connsiteX36" fmla="*/ 1295400 w 1447800"/>
              <a:gd name="connsiteY36" fmla="*/ 306184 h 1266304"/>
              <a:gd name="connsiteX37" fmla="*/ 1325880 w 1447800"/>
              <a:gd name="connsiteY37" fmla="*/ 351904 h 1266304"/>
              <a:gd name="connsiteX38" fmla="*/ 1371600 w 1447800"/>
              <a:gd name="connsiteY38" fmla="*/ 489064 h 1266304"/>
              <a:gd name="connsiteX39" fmla="*/ 1386840 w 1447800"/>
              <a:gd name="connsiteY39" fmla="*/ 534784 h 1266304"/>
              <a:gd name="connsiteX40" fmla="*/ 1402080 w 1447800"/>
              <a:gd name="connsiteY40" fmla="*/ 580504 h 1266304"/>
              <a:gd name="connsiteX41" fmla="*/ 1417320 w 1447800"/>
              <a:gd name="connsiteY41" fmla="*/ 641464 h 1266304"/>
              <a:gd name="connsiteX42" fmla="*/ 1447800 w 1447800"/>
              <a:gd name="connsiteY42" fmla="*/ 824344 h 1266304"/>
              <a:gd name="connsiteX43" fmla="*/ 1432560 w 1447800"/>
              <a:gd name="connsiteY43" fmla="*/ 1174864 h 1266304"/>
              <a:gd name="connsiteX44" fmla="*/ 1417320 w 1447800"/>
              <a:gd name="connsiteY44" fmla="*/ 1266304 h 126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47800" h="1266304">
                <a:moveTo>
                  <a:pt x="365760" y="1007224"/>
                </a:moveTo>
                <a:cubicBezTo>
                  <a:pt x="350520" y="981824"/>
                  <a:pt x="335943" y="956014"/>
                  <a:pt x="320040" y="931024"/>
                </a:cubicBezTo>
                <a:cubicBezTo>
                  <a:pt x="300373" y="900119"/>
                  <a:pt x="270664" y="874337"/>
                  <a:pt x="259080" y="839584"/>
                </a:cubicBezTo>
                <a:cubicBezTo>
                  <a:pt x="246685" y="802399"/>
                  <a:pt x="242903" y="777687"/>
                  <a:pt x="213360" y="748144"/>
                </a:cubicBezTo>
                <a:cubicBezTo>
                  <a:pt x="200408" y="735192"/>
                  <a:pt x="182880" y="727824"/>
                  <a:pt x="167640" y="717664"/>
                </a:cubicBezTo>
                <a:cubicBezTo>
                  <a:pt x="116264" y="640600"/>
                  <a:pt x="94228" y="624922"/>
                  <a:pt x="76200" y="534784"/>
                </a:cubicBezTo>
                <a:cubicBezTo>
                  <a:pt x="70403" y="505801"/>
                  <a:pt x="61341" y="444106"/>
                  <a:pt x="45720" y="412864"/>
                </a:cubicBezTo>
                <a:cubicBezTo>
                  <a:pt x="-13366" y="294691"/>
                  <a:pt x="38306" y="436342"/>
                  <a:pt x="0" y="321424"/>
                </a:cubicBezTo>
                <a:cubicBezTo>
                  <a:pt x="8026" y="209064"/>
                  <a:pt x="-22122" y="18099"/>
                  <a:pt x="45720" y="153784"/>
                </a:cubicBezTo>
                <a:cubicBezTo>
                  <a:pt x="52904" y="168152"/>
                  <a:pt x="50925" y="186960"/>
                  <a:pt x="60960" y="199504"/>
                </a:cubicBezTo>
                <a:cubicBezTo>
                  <a:pt x="72402" y="213807"/>
                  <a:pt x="91440" y="219824"/>
                  <a:pt x="106680" y="229984"/>
                </a:cubicBezTo>
                <a:cubicBezTo>
                  <a:pt x="144986" y="344902"/>
                  <a:pt x="88858" y="207707"/>
                  <a:pt x="167640" y="306184"/>
                </a:cubicBezTo>
                <a:cubicBezTo>
                  <a:pt x="177675" y="318728"/>
                  <a:pt x="171521" y="340545"/>
                  <a:pt x="182880" y="351904"/>
                </a:cubicBezTo>
                <a:cubicBezTo>
                  <a:pt x="208783" y="377807"/>
                  <a:pt x="243840" y="392544"/>
                  <a:pt x="274320" y="412864"/>
                </a:cubicBezTo>
                <a:lnTo>
                  <a:pt x="320040" y="443344"/>
                </a:lnTo>
                <a:lnTo>
                  <a:pt x="457200" y="534784"/>
                </a:lnTo>
                <a:cubicBezTo>
                  <a:pt x="472440" y="544944"/>
                  <a:pt x="489968" y="552312"/>
                  <a:pt x="502920" y="565264"/>
                </a:cubicBezTo>
                <a:cubicBezTo>
                  <a:pt x="518160" y="580504"/>
                  <a:pt x="530707" y="599029"/>
                  <a:pt x="548640" y="610984"/>
                </a:cubicBezTo>
                <a:cubicBezTo>
                  <a:pt x="562006" y="619895"/>
                  <a:pt x="579992" y="619040"/>
                  <a:pt x="594360" y="626224"/>
                </a:cubicBezTo>
                <a:cubicBezTo>
                  <a:pt x="610743" y="634415"/>
                  <a:pt x="623697" y="648513"/>
                  <a:pt x="640080" y="656704"/>
                </a:cubicBezTo>
                <a:cubicBezTo>
                  <a:pt x="654448" y="663888"/>
                  <a:pt x="671432" y="664760"/>
                  <a:pt x="685800" y="671944"/>
                </a:cubicBezTo>
                <a:cubicBezTo>
                  <a:pt x="702183" y="680135"/>
                  <a:pt x="714782" y="694985"/>
                  <a:pt x="731520" y="702424"/>
                </a:cubicBezTo>
                <a:cubicBezTo>
                  <a:pt x="779225" y="723626"/>
                  <a:pt x="833257" y="735478"/>
                  <a:pt x="883920" y="748144"/>
                </a:cubicBezTo>
                <a:cubicBezTo>
                  <a:pt x="894080" y="763384"/>
                  <a:pt x="906209" y="777481"/>
                  <a:pt x="914400" y="793864"/>
                </a:cubicBezTo>
                <a:cubicBezTo>
                  <a:pt x="938784" y="842632"/>
                  <a:pt x="920496" y="867016"/>
                  <a:pt x="944880" y="793864"/>
                </a:cubicBezTo>
                <a:cubicBezTo>
                  <a:pt x="939800" y="631304"/>
                  <a:pt x="938188" y="468599"/>
                  <a:pt x="929640" y="306184"/>
                </a:cubicBezTo>
                <a:cubicBezTo>
                  <a:pt x="925204" y="221900"/>
                  <a:pt x="917182" y="232101"/>
                  <a:pt x="899160" y="169024"/>
                </a:cubicBezTo>
                <a:cubicBezTo>
                  <a:pt x="860888" y="35071"/>
                  <a:pt x="905220" y="171965"/>
                  <a:pt x="868680" y="62344"/>
                </a:cubicBezTo>
                <a:cubicBezTo>
                  <a:pt x="873760" y="42024"/>
                  <a:pt x="865186" y="10751"/>
                  <a:pt x="883920" y="1384"/>
                </a:cubicBezTo>
                <a:cubicBezTo>
                  <a:pt x="900303" y="-6807"/>
                  <a:pt x="913257" y="23673"/>
                  <a:pt x="929640" y="31864"/>
                </a:cubicBezTo>
                <a:cubicBezTo>
                  <a:pt x="944008" y="39048"/>
                  <a:pt x="960992" y="39920"/>
                  <a:pt x="975360" y="47104"/>
                </a:cubicBezTo>
                <a:cubicBezTo>
                  <a:pt x="991743" y="55295"/>
                  <a:pt x="1004697" y="69393"/>
                  <a:pt x="1021080" y="77584"/>
                </a:cubicBezTo>
                <a:cubicBezTo>
                  <a:pt x="1035448" y="84768"/>
                  <a:pt x="1052757" y="85022"/>
                  <a:pt x="1066800" y="92824"/>
                </a:cubicBezTo>
                <a:cubicBezTo>
                  <a:pt x="1098822" y="110614"/>
                  <a:pt x="1158240" y="153784"/>
                  <a:pt x="1158240" y="153784"/>
                </a:cubicBezTo>
                <a:cubicBezTo>
                  <a:pt x="1168400" y="169024"/>
                  <a:pt x="1174417" y="188062"/>
                  <a:pt x="1188720" y="199504"/>
                </a:cubicBezTo>
                <a:cubicBezTo>
                  <a:pt x="1201264" y="209539"/>
                  <a:pt x="1223081" y="203385"/>
                  <a:pt x="1234440" y="214744"/>
                </a:cubicBezTo>
                <a:cubicBezTo>
                  <a:pt x="1260343" y="240647"/>
                  <a:pt x="1275080" y="275704"/>
                  <a:pt x="1295400" y="306184"/>
                </a:cubicBezTo>
                <a:cubicBezTo>
                  <a:pt x="1305560" y="321424"/>
                  <a:pt x="1320088" y="334528"/>
                  <a:pt x="1325880" y="351904"/>
                </a:cubicBezTo>
                <a:lnTo>
                  <a:pt x="1371600" y="489064"/>
                </a:lnTo>
                <a:lnTo>
                  <a:pt x="1386840" y="534784"/>
                </a:lnTo>
                <a:cubicBezTo>
                  <a:pt x="1391920" y="550024"/>
                  <a:pt x="1398184" y="564919"/>
                  <a:pt x="1402080" y="580504"/>
                </a:cubicBezTo>
                <a:cubicBezTo>
                  <a:pt x="1407160" y="600824"/>
                  <a:pt x="1413460" y="620877"/>
                  <a:pt x="1417320" y="641464"/>
                </a:cubicBezTo>
                <a:cubicBezTo>
                  <a:pt x="1428709" y="702206"/>
                  <a:pt x="1447800" y="824344"/>
                  <a:pt x="1447800" y="824344"/>
                </a:cubicBezTo>
                <a:cubicBezTo>
                  <a:pt x="1442720" y="941184"/>
                  <a:pt x="1441530" y="1058258"/>
                  <a:pt x="1432560" y="1174864"/>
                </a:cubicBezTo>
                <a:cubicBezTo>
                  <a:pt x="1412501" y="1435635"/>
                  <a:pt x="1417320" y="1014220"/>
                  <a:pt x="1417320" y="1266304"/>
                </a:cubicBezTo>
              </a:path>
            </a:pathLst>
          </a:cu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corded Sound">
            <a:hlinkClick r:id="" action="ppaction://media"/>
            <a:extLst>
              <a:ext uri="{FF2B5EF4-FFF2-40B4-BE49-F238E27FC236}">
                <a16:creationId xmlns:a16="http://schemas.microsoft.com/office/drawing/2014/main" id="{29DA7A1B-60E0-454E-9FAC-08518E060A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21139" y="5736774"/>
            <a:ext cx="609600" cy="609600"/>
          </a:xfrm>
          <a:prstGeom prst="rect">
            <a:avLst/>
          </a:prstGeom>
        </p:spPr>
      </p:pic>
    </p:spTree>
    <p:extLst>
      <p:ext uri="{BB962C8B-B14F-4D97-AF65-F5344CB8AC3E}">
        <p14:creationId xmlns:p14="http://schemas.microsoft.com/office/powerpoint/2010/main" val="6202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5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A3F86C5-02E4-44FB-9C08-DFE7A04F0B0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61" b="90625" l="4102" r="52441">
                        <a14:foregroundMark x1="35645" y1="23633" x2="41797" y2="34766"/>
                        <a14:foregroundMark x1="13184" y1="31445" x2="32129" y2="23242"/>
                        <a14:foregroundMark x1="32129" y1="23242" x2="37402" y2="23633"/>
                        <a14:foregroundMark x1="37402" y1="23633" x2="38379" y2="33594"/>
                        <a14:foregroundMark x1="38379" y1="33594" x2="38281" y2="34766"/>
                        <a14:foregroundMark x1="38281" y1="34766" x2="35449" y2="28125"/>
                        <a14:foregroundMark x1="8301" y1="55469" x2="14844" y2="55469"/>
                        <a14:foregroundMark x1="14844" y1="55469" x2="31055" y2="54492"/>
                        <a14:foregroundMark x1="31055" y1="54492" x2="39746" y2="54492"/>
                        <a14:foregroundMark x1="51563" y1="71875" x2="50781" y2="82227"/>
                        <a14:foregroundMark x1="50781" y1="82227" x2="46582" y2="89844"/>
                        <a14:foregroundMark x1="46582" y1="89844" x2="45117" y2="90625"/>
                        <a14:foregroundMark x1="51074" y1="73047" x2="50586" y2="83984"/>
                        <a14:foregroundMark x1="50586" y1="83984" x2="48535" y2="90039"/>
                        <a14:foregroundMark x1="52539" y1="76953" x2="52539" y2="76953"/>
                        <a14:foregroundMark x1="4102" y1="52344" x2="6250" y2="49609"/>
                        <a14:foregroundMark x1="32715" y1="53320" x2="36328" y2="62695"/>
                      </a14:backgroundRemoval>
                    </a14:imgEffect>
                  </a14:imgLayer>
                </a14:imgProps>
              </a:ext>
              <a:ext uri="{28A0092B-C50C-407E-A947-70E740481C1C}">
                <a14:useLocalDpi xmlns:a14="http://schemas.microsoft.com/office/drawing/2010/main" val="0"/>
              </a:ext>
            </a:extLst>
          </a:blip>
          <a:srcRect r="46257"/>
          <a:stretch/>
        </p:blipFill>
        <p:spPr>
          <a:xfrm>
            <a:off x="2834640" y="295655"/>
            <a:ext cx="5914644" cy="5502661"/>
          </a:xfrm>
          <a:prstGeom prst="rect">
            <a:avLst/>
          </a:prstGeom>
        </p:spPr>
      </p:pic>
      <p:sp>
        <p:nvSpPr>
          <p:cNvPr id="6" name="Freeform: Shape 5">
            <a:extLst>
              <a:ext uri="{FF2B5EF4-FFF2-40B4-BE49-F238E27FC236}">
                <a16:creationId xmlns:a16="http://schemas.microsoft.com/office/drawing/2014/main" id="{9EF27905-C712-472D-BD48-9264C9BFD458}"/>
              </a:ext>
            </a:extLst>
          </p:cNvPr>
          <p:cNvSpPr/>
          <p:nvPr/>
        </p:nvSpPr>
        <p:spPr>
          <a:xfrm>
            <a:off x="6979920" y="4038600"/>
            <a:ext cx="1691640" cy="1341120"/>
          </a:xfrm>
          <a:custGeom>
            <a:avLst/>
            <a:gdLst>
              <a:gd name="connsiteX0" fmla="*/ 868680 w 1691640"/>
              <a:gd name="connsiteY0" fmla="*/ 0 h 1341120"/>
              <a:gd name="connsiteX1" fmla="*/ 883920 w 1691640"/>
              <a:gd name="connsiteY1" fmla="*/ 548640 h 1341120"/>
              <a:gd name="connsiteX2" fmla="*/ 899160 w 1691640"/>
              <a:gd name="connsiteY2" fmla="*/ 838200 h 1341120"/>
              <a:gd name="connsiteX3" fmla="*/ 990600 w 1691640"/>
              <a:gd name="connsiteY3" fmla="*/ 899160 h 1341120"/>
              <a:gd name="connsiteX4" fmla="*/ 1127760 w 1691640"/>
              <a:gd name="connsiteY4" fmla="*/ 883920 h 1341120"/>
              <a:gd name="connsiteX5" fmla="*/ 1203960 w 1691640"/>
              <a:gd name="connsiteY5" fmla="*/ 807720 h 1341120"/>
              <a:gd name="connsiteX6" fmla="*/ 1249680 w 1691640"/>
              <a:gd name="connsiteY6" fmla="*/ 777240 h 1341120"/>
              <a:gd name="connsiteX7" fmla="*/ 1280160 w 1691640"/>
              <a:gd name="connsiteY7" fmla="*/ 548640 h 1341120"/>
              <a:gd name="connsiteX8" fmla="*/ 1295400 w 1691640"/>
              <a:gd name="connsiteY8" fmla="*/ 441960 h 1341120"/>
              <a:gd name="connsiteX9" fmla="*/ 1280160 w 1691640"/>
              <a:gd name="connsiteY9" fmla="*/ 213360 h 1341120"/>
              <a:gd name="connsiteX10" fmla="*/ 1249680 w 1691640"/>
              <a:gd name="connsiteY10" fmla="*/ 121920 h 1341120"/>
              <a:gd name="connsiteX11" fmla="*/ 1295400 w 1691640"/>
              <a:gd name="connsiteY11" fmla="*/ 91440 h 1341120"/>
              <a:gd name="connsiteX12" fmla="*/ 1524000 w 1691640"/>
              <a:gd name="connsiteY12" fmla="*/ 60960 h 1341120"/>
              <a:gd name="connsiteX13" fmla="*/ 1615440 w 1691640"/>
              <a:gd name="connsiteY13" fmla="*/ 30480 h 1341120"/>
              <a:gd name="connsiteX14" fmla="*/ 1661160 w 1691640"/>
              <a:gd name="connsiteY14" fmla="*/ 15240 h 1341120"/>
              <a:gd name="connsiteX15" fmla="*/ 1676400 w 1691640"/>
              <a:gd name="connsiteY15" fmla="*/ 198120 h 1341120"/>
              <a:gd name="connsiteX16" fmla="*/ 1691640 w 1691640"/>
              <a:gd name="connsiteY16" fmla="*/ 289560 h 1341120"/>
              <a:gd name="connsiteX17" fmla="*/ 1676400 w 1691640"/>
              <a:gd name="connsiteY17" fmla="*/ 609600 h 1341120"/>
              <a:gd name="connsiteX18" fmla="*/ 1615440 w 1691640"/>
              <a:gd name="connsiteY18" fmla="*/ 746760 h 1341120"/>
              <a:gd name="connsiteX19" fmla="*/ 1584960 w 1691640"/>
              <a:gd name="connsiteY19" fmla="*/ 838200 h 1341120"/>
              <a:gd name="connsiteX20" fmla="*/ 1569720 w 1691640"/>
              <a:gd name="connsiteY20" fmla="*/ 883920 h 1341120"/>
              <a:gd name="connsiteX21" fmla="*/ 1524000 w 1691640"/>
              <a:gd name="connsiteY21" fmla="*/ 975360 h 1341120"/>
              <a:gd name="connsiteX22" fmla="*/ 1447800 w 1691640"/>
              <a:gd name="connsiteY22" fmla="*/ 1066800 h 1341120"/>
              <a:gd name="connsiteX23" fmla="*/ 1386840 w 1691640"/>
              <a:gd name="connsiteY23" fmla="*/ 1143000 h 1341120"/>
              <a:gd name="connsiteX24" fmla="*/ 1310640 w 1691640"/>
              <a:gd name="connsiteY24" fmla="*/ 1219200 h 1341120"/>
              <a:gd name="connsiteX25" fmla="*/ 1280160 w 1691640"/>
              <a:gd name="connsiteY25" fmla="*/ 1264920 h 1341120"/>
              <a:gd name="connsiteX26" fmla="*/ 1143000 w 1691640"/>
              <a:gd name="connsiteY26" fmla="*/ 1341120 h 1341120"/>
              <a:gd name="connsiteX27" fmla="*/ 746760 w 1691640"/>
              <a:gd name="connsiteY27" fmla="*/ 1325880 h 1341120"/>
              <a:gd name="connsiteX28" fmla="*/ 655320 w 1691640"/>
              <a:gd name="connsiteY28" fmla="*/ 1295400 h 1341120"/>
              <a:gd name="connsiteX29" fmla="*/ 609600 w 1691640"/>
              <a:gd name="connsiteY29" fmla="*/ 1280160 h 1341120"/>
              <a:gd name="connsiteX30" fmla="*/ 518160 w 1691640"/>
              <a:gd name="connsiteY30" fmla="*/ 1188720 h 1341120"/>
              <a:gd name="connsiteX31" fmla="*/ 457200 w 1691640"/>
              <a:gd name="connsiteY31" fmla="*/ 1097280 h 1341120"/>
              <a:gd name="connsiteX32" fmla="*/ 396240 w 1691640"/>
              <a:gd name="connsiteY32" fmla="*/ 1021080 h 1341120"/>
              <a:gd name="connsiteX33" fmla="*/ 365760 w 1691640"/>
              <a:gd name="connsiteY33" fmla="*/ 929640 h 1341120"/>
              <a:gd name="connsiteX34" fmla="*/ 335280 w 1691640"/>
              <a:gd name="connsiteY34" fmla="*/ 883920 h 1341120"/>
              <a:gd name="connsiteX35" fmla="*/ 304800 w 1691640"/>
              <a:gd name="connsiteY35" fmla="*/ 792480 h 1341120"/>
              <a:gd name="connsiteX36" fmla="*/ 289560 w 1691640"/>
              <a:gd name="connsiteY36" fmla="*/ 746760 h 1341120"/>
              <a:gd name="connsiteX37" fmla="*/ 243840 w 1691640"/>
              <a:gd name="connsiteY37" fmla="*/ 655320 h 1341120"/>
              <a:gd name="connsiteX38" fmla="*/ 213360 w 1691640"/>
              <a:gd name="connsiteY38" fmla="*/ 609600 h 1341120"/>
              <a:gd name="connsiteX39" fmla="*/ 182880 w 1691640"/>
              <a:gd name="connsiteY39" fmla="*/ 518160 h 1341120"/>
              <a:gd name="connsiteX40" fmla="*/ 137160 w 1691640"/>
              <a:gd name="connsiteY40" fmla="*/ 381000 h 1341120"/>
              <a:gd name="connsiteX41" fmla="*/ 121920 w 1691640"/>
              <a:gd name="connsiteY41" fmla="*/ 335280 h 1341120"/>
              <a:gd name="connsiteX42" fmla="*/ 106680 w 1691640"/>
              <a:gd name="connsiteY42" fmla="*/ 289560 h 1341120"/>
              <a:gd name="connsiteX43" fmla="*/ 76200 w 1691640"/>
              <a:gd name="connsiteY43" fmla="*/ 243840 h 1341120"/>
              <a:gd name="connsiteX44" fmla="*/ 15240 w 1691640"/>
              <a:gd name="connsiteY44" fmla="*/ 152400 h 1341120"/>
              <a:gd name="connsiteX45" fmla="*/ 0 w 1691640"/>
              <a:gd name="connsiteY45" fmla="*/ 15240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91640" h="1341120">
                <a:moveTo>
                  <a:pt x="868680" y="0"/>
                </a:moveTo>
                <a:cubicBezTo>
                  <a:pt x="873760" y="182880"/>
                  <a:pt x="877272" y="365810"/>
                  <a:pt x="883920" y="548640"/>
                </a:cubicBezTo>
                <a:cubicBezTo>
                  <a:pt x="887432" y="645230"/>
                  <a:pt x="871018" y="745734"/>
                  <a:pt x="899160" y="838200"/>
                </a:cubicBezTo>
                <a:cubicBezTo>
                  <a:pt x="909826" y="873245"/>
                  <a:pt x="990600" y="899160"/>
                  <a:pt x="990600" y="899160"/>
                </a:cubicBezTo>
                <a:cubicBezTo>
                  <a:pt x="1036320" y="894080"/>
                  <a:pt x="1083132" y="895077"/>
                  <a:pt x="1127760" y="883920"/>
                </a:cubicBezTo>
                <a:cubicBezTo>
                  <a:pt x="1181947" y="870373"/>
                  <a:pt x="1170093" y="841587"/>
                  <a:pt x="1203960" y="807720"/>
                </a:cubicBezTo>
                <a:cubicBezTo>
                  <a:pt x="1216912" y="794768"/>
                  <a:pt x="1234440" y="787400"/>
                  <a:pt x="1249680" y="777240"/>
                </a:cubicBezTo>
                <a:cubicBezTo>
                  <a:pt x="1285938" y="668466"/>
                  <a:pt x="1257211" y="766653"/>
                  <a:pt x="1280160" y="548640"/>
                </a:cubicBezTo>
                <a:cubicBezTo>
                  <a:pt x="1283920" y="512916"/>
                  <a:pt x="1290320" y="477520"/>
                  <a:pt x="1295400" y="441960"/>
                </a:cubicBezTo>
                <a:cubicBezTo>
                  <a:pt x="1290320" y="365760"/>
                  <a:pt x="1290960" y="288962"/>
                  <a:pt x="1280160" y="213360"/>
                </a:cubicBezTo>
                <a:cubicBezTo>
                  <a:pt x="1275616" y="181554"/>
                  <a:pt x="1249680" y="121920"/>
                  <a:pt x="1249680" y="121920"/>
                </a:cubicBezTo>
                <a:cubicBezTo>
                  <a:pt x="1264920" y="111760"/>
                  <a:pt x="1277553" y="95559"/>
                  <a:pt x="1295400" y="91440"/>
                </a:cubicBezTo>
                <a:cubicBezTo>
                  <a:pt x="1597536" y="21716"/>
                  <a:pt x="1334843" y="112548"/>
                  <a:pt x="1524000" y="60960"/>
                </a:cubicBezTo>
                <a:cubicBezTo>
                  <a:pt x="1554997" y="52506"/>
                  <a:pt x="1584960" y="40640"/>
                  <a:pt x="1615440" y="30480"/>
                </a:cubicBezTo>
                <a:lnTo>
                  <a:pt x="1661160" y="15240"/>
                </a:lnTo>
                <a:cubicBezTo>
                  <a:pt x="1666240" y="76200"/>
                  <a:pt x="1669645" y="137323"/>
                  <a:pt x="1676400" y="198120"/>
                </a:cubicBezTo>
                <a:cubicBezTo>
                  <a:pt x="1679812" y="228831"/>
                  <a:pt x="1691640" y="258660"/>
                  <a:pt x="1691640" y="289560"/>
                </a:cubicBezTo>
                <a:cubicBezTo>
                  <a:pt x="1691640" y="396361"/>
                  <a:pt x="1688194" y="503452"/>
                  <a:pt x="1676400" y="609600"/>
                </a:cubicBezTo>
                <a:cubicBezTo>
                  <a:pt x="1662956" y="730599"/>
                  <a:pt x="1650728" y="667362"/>
                  <a:pt x="1615440" y="746760"/>
                </a:cubicBezTo>
                <a:cubicBezTo>
                  <a:pt x="1602391" y="776120"/>
                  <a:pt x="1595120" y="807720"/>
                  <a:pt x="1584960" y="838200"/>
                </a:cubicBezTo>
                <a:cubicBezTo>
                  <a:pt x="1579880" y="853440"/>
                  <a:pt x="1578631" y="870554"/>
                  <a:pt x="1569720" y="883920"/>
                </a:cubicBezTo>
                <a:cubicBezTo>
                  <a:pt x="1482369" y="1014947"/>
                  <a:pt x="1587096" y="849167"/>
                  <a:pt x="1524000" y="975360"/>
                </a:cubicBezTo>
                <a:cubicBezTo>
                  <a:pt x="1502782" y="1017795"/>
                  <a:pt x="1481505" y="1033095"/>
                  <a:pt x="1447800" y="1066800"/>
                </a:cubicBezTo>
                <a:cubicBezTo>
                  <a:pt x="1418131" y="1155807"/>
                  <a:pt x="1455774" y="1074066"/>
                  <a:pt x="1386840" y="1143000"/>
                </a:cubicBezTo>
                <a:cubicBezTo>
                  <a:pt x="1285240" y="1244600"/>
                  <a:pt x="1432560" y="1137920"/>
                  <a:pt x="1310640" y="1219200"/>
                </a:cubicBezTo>
                <a:cubicBezTo>
                  <a:pt x="1300480" y="1234440"/>
                  <a:pt x="1293944" y="1252859"/>
                  <a:pt x="1280160" y="1264920"/>
                </a:cubicBezTo>
                <a:cubicBezTo>
                  <a:pt x="1215664" y="1321354"/>
                  <a:pt x="1205795" y="1320188"/>
                  <a:pt x="1143000" y="1341120"/>
                </a:cubicBezTo>
                <a:cubicBezTo>
                  <a:pt x="1010920" y="1336040"/>
                  <a:pt x="878361" y="1338218"/>
                  <a:pt x="746760" y="1325880"/>
                </a:cubicBezTo>
                <a:cubicBezTo>
                  <a:pt x="714772" y="1322881"/>
                  <a:pt x="685800" y="1305560"/>
                  <a:pt x="655320" y="1295400"/>
                </a:cubicBezTo>
                <a:lnTo>
                  <a:pt x="609600" y="1280160"/>
                </a:lnTo>
                <a:cubicBezTo>
                  <a:pt x="579120" y="1249680"/>
                  <a:pt x="531791" y="1229613"/>
                  <a:pt x="518160" y="1188720"/>
                </a:cubicBezTo>
                <a:cubicBezTo>
                  <a:pt x="496104" y="1122553"/>
                  <a:pt x="514279" y="1154359"/>
                  <a:pt x="457200" y="1097280"/>
                </a:cubicBezTo>
                <a:cubicBezTo>
                  <a:pt x="401620" y="930539"/>
                  <a:pt x="494717" y="1178644"/>
                  <a:pt x="396240" y="1021080"/>
                </a:cubicBezTo>
                <a:cubicBezTo>
                  <a:pt x="379212" y="993835"/>
                  <a:pt x="383582" y="956373"/>
                  <a:pt x="365760" y="929640"/>
                </a:cubicBezTo>
                <a:cubicBezTo>
                  <a:pt x="355600" y="914400"/>
                  <a:pt x="342719" y="900658"/>
                  <a:pt x="335280" y="883920"/>
                </a:cubicBezTo>
                <a:cubicBezTo>
                  <a:pt x="322231" y="854560"/>
                  <a:pt x="314960" y="822960"/>
                  <a:pt x="304800" y="792480"/>
                </a:cubicBezTo>
                <a:cubicBezTo>
                  <a:pt x="299720" y="777240"/>
                  <a:pt x="298471" y="760126"/>
                  <a:pt x="289560" y="746760"/>
                </a:cubicBezTo>
                <a:cubicBezTo>
                  <a:pt x="202209" y="615733"/>
                  <a:pt x="306936" y="781513"/>
                  <a:pt x="243840" y="655320"/>
                </a:cubicBezTo>
                <a:cubicBezTo>
                  <a:pt x="235649" y="638937"/>
                  <a:pt x="220799" y="626338"/>
                  <a:pt x="213360" y="609600"/>
                </a:cubicBezTo>
                <a:cubicBezTo>
                  <a:pt x="200311" y="580240"/>
                  <a:pt x="193040" y="548640"/>
                  <a:pt x="182880" y="518160"/>
                </a:cubicBezTo>
                <a:lnTo>
                  <a:pt x="137160" y="381000"/>
                </a:lnTo>
                <a:lnTo>
                  <a:pt x="121920" y="335280"/>
                </a:lnTo>
                <a:cubicBezTo>
                  <a:pt x="116840" y="320040"/>
                  <a:pt x="115591" y="302926"/>
                  <a:pt x="106680" y="289560"/>
                </a:cubicBezTo>
                <a:cubicBezTo>
                  <a:pt x="96520" y="274320"/>
                  <a:pt x="84391" y="260223"/>
                  <a:pt x="76200" y="243840"/>
                </a:cubicBezTo>
                <a:cubicBezTo>
                  <a:pt x="45009" y="181458"/>
                  <a:pt x="84576" y="204402"/>
                  <a:pt x="15240" y="152400"/>
                </a:cubicBezTo>
                <a:cubicBezTo>
                  <a:pt x="11176" y="149352"/>
                  <a:pt x="5080" y="152400"/>
                  <a:pt x="0" y="152400"/>
                </a:cubicBezTo>
              </a:path>
            </a:pathLst>
          </a:custGeom>
          <a:noFill/>
          <a:ln w="133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corded Sound">
            <a:hlinkClick r:id="" action="ppaction://media"/>
            <a:extLst>
              <a:ext uri="{FF2B5EF4-FFF2-40B4-BE49-F238E27FC236}">
                <a16:creationId xmlns:a16="http://schemas.microsoft.com/office/drawing/2014/main" id="{CB9B4FCE-4F33-46DD-B736-0FACDC31C09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07119" y="5798316"/>
            <a:ext cx="609600" cy="609600"/>
          </a:xfrm>
          <a:prstGeom prst="rect">
            <a:avLst/>
          </a:prstGeom>
        </p:spPr>
      </p:pic>
    </p:spTree>
    <p:extLst>
      <p:ext uri="{BB962C8B-B14F-4D97-AF65-F5344CB8AC3E}">
        <p14:creationId xmlns:p14="http://schemas.microsoft.com/office/powerpoint/2010/main" val="220096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58C262B-6F7C-4F3F-889F-AB11D4ECEA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3111" r="94556">
                        <a14:foregroundMark x1="7111" y1="48667" x2="16778" y2="55167"/>
                        <a14:foregroundMark x1="3333" y1="52833" x2="3333" y2="52833"/>
                        <a14:foregroundMark x1="90556" y1="40667" x2="81444" y2="61167"/>
                        <a14:foregroundMark x1="94556" y1="51500" x2="94556" y2="51500"/>
                      </a14:backgroundRemoval>
                    </a14:imgEffect>
                  </a14:imgLayer>
                </a14:imgProps>
              </a:ext>
              <a:ext uri="{28A0092B-C50C-407E-A947-70E740481C1C}">
                <a14:useLocalDpi xmlns:a14="http://schemas.microsoft.com/office/drawing/2010/main" val="0"/>
              </a:ext>
            </a:extLst>
          </a:blip>
          <a:stretch>
            <a:fillRect/>
          </a:stretch>
        </p:blipFill>
        <p:spPr>
          <a:xfrm>
            <a:off x="2212340" y="1126067"/>
            <a:ext cx="6723380" cy="4482253"/>
          </a:xfrm>
          <a:prstGeom prst="rect">
            <a:avLst/>
          </a:prstGeom>
        </p:spPr>
      </p:pic>
      <p:sp>
        <p:nvSpPr>
          <p:cNvPr id="5" name="Oval 4">
            <a:extLst>
              <a:ext uri="{FF2B5EF4-FFF2-40B4-BE49-F238E27FC236}">
                <a16:creationId xmlns:a16="http://schemas.microsoft.com/office/drawing/2014/main" id="{BF89439B-6359-4087-AB6C-1B1BBF6A60CA}"/>
              </a:ext>
            </a:extLst>
          </p:cNvPr>
          <p:cNvSpPr/>
          <p:nvPr/>
        </p:nvSpPr>
        <p:spPr>
          <a:xfrm>
            <a:off x="2335530" y="1783080"/>
            <a:ext cx="6351270" cy="3108960"/>
          </a:xfrm>
          <a:prstGeom prst="ellipse">
            <a:avLst/>
          </a:prstGeom>
          <a:noFill/>
          <a:ln w="133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corded Sound">
            <a:hlinkClick r:id="" action="ppaction://media"/>
            <a:extLst>
              <a:ext uri="{FF2B5EF4-FFF2-40B4-BE49-F238E27FC236}">
                <a16:creationId xmlns:a16="http://schemas.microsoft.com/office/drawing/2014/main" id="{2C0F7A12-E085-46E2-BF26-4428B2D1104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36638" y="5960390"/>
            <a:ext cx="609600" cy="609600"/>
          </a:xfrm>
          <a:prstGeom prst="rect">
            <a:avLst/>
          </a:prstGeom>
        </p:spPr>
      </p:pic>
    </p:spTree>
    <p:extLst>
      <p:ext uri="{BB962C8B-B14F-4D97-AF65-F5344CB8AC3E}">
        <p14:creationId xmlns:p14="http://schemas.microsoft.com/office/powerpoint/2010/main" val="125459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42FC7F-B91A-4BED-BB41-FC3C0A39409D}"/>
              </a:ext>
            </a:extLst>
          </p:cNvPr>
          <p:cNvPicPr>
            <a:picLocks noChangeAspect="1"/>
          </p:cNvPicPr>
          <p:nvPr/>
        </p:nvPicPr>
        <p:blipFill rotWithShape="1">
          <a:blip r:embed="rId5"/>
          <a:srcRect l="22453" t="11453" r="22897" b="14372"/>
          <a:stretch/>
        </p:blipFill>
        <p:spPr>
          <a:xfrm>
            <a:off x="4494507" y="1689315"/>
            <a:ext cx="3177153" cy="3347634"/>
          </a:xfrm>
          <a:prstGeom prst="rect">
            <a:avLst/>
          </a:prstGeom>
          <a:ln w="130175">
            <a:solidFill>
              <a:srgbClr val="FFFF00"/>
            </a:solidFill>
          </a:ln>
        </p:spPr>
      </p:pic>
      <p:pic>
        <p:nvPicPr>
          <p:cNvPr id="2" name="Recorded Sound">
            <a:hlinkClick r:id="" action="ppaction://media"/>
            <a:extLst>
              <a:ext uri="{FF2B5EF4-FFF2-40B4-BE49-F238E27FC236}">
                <a16:creationId xmlns:a16="http://schemas.microsoft.com/office/drawing/2014/main" id="{AC7EBF90-DDC9-46FA-B2B6-7706DA652E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21440" y="6248400"/>
            <a:ext cx="609600" cy="609600"/>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mediacall" presetSubtype="0" fill="hold" nodeType="withEffect">
                                  <p:stCondLst>
                                    <p:cond delay="0"/>
                                  </p:stCondLst>
                                  <p:childTnLst>
                                    <p:cmd type="call" cmd="playFrom(0.0)">
                                      <p:cBhvr>
                                        <p:cTn id="12" dur="27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527800" y="1135780"/>
            <a:ext cx="9857859"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2875AF-E9FB-4D5F-9D14-8BE67F2E520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639" b="99398" l="16722" r="87960">
                        <a14:foregroundMark x1="19732" y1="71687" x2="30100" y2="85542"/>
                        <a14:foregroundMark x1="30100" y1="85542" x2="41806" y2="92771"/>
                        <a14:foregroundMark x1="41806" y1="92771" x2="67893" y2="94578"/>
                        <a14:foregroundMark x1="67893" y1="94578" x2="74582" y2="93373"/>
                        <a14:foregroundMark x1="74582" y1="93373" x2="79599" y2="88554"/>
                        <a14:foregroundMark x1="79599" y1="88554" x2="86957" y2="69277"/>
                        <a14:foregroundMark x1="17057" y1="72892" x2="19398" y2="82530"/>
                        <a14:foregroundMark x1="19398" y1="82530" x2="24080" y2="90964"/>
                        <a14:foregroundMark x1="24080" y1="90964" x2="29431" y2="94578"/>
                        <a14:foregroundMark x1="29431" y1="94578" x2="29431" y2="94578"/>
                        <a14:foregroundMark x1="18395" y1="69880" x2="18395" y2="95181"/>
                        <a14:foregroundMark x1="32776" y1="98795" x2="38796" y2="98795"/>
                        <a14:foregroundMark x1="38796" y1="98795" x2="57191" y2="96386"/>
                        <a14:foregroundMark x1="57191" y1="96386" x2="64548" y2="99398"/>
                        <a14:foregroundMark x1="89967" y1="70482" x2="90301" y2="90361"/>
                        <a14:foregroundMark x1="90301" y1="90361" x2="88294" y2="99398"/>
                        <a14:foregroundMark x1="88294" y1="99398" x2="88294" y2="99398"/>
                        <a14:foregroundMark x1="16722" y1="78916" x2="16722" y2="78916"/>
                      </a14:backgroundRemoval>
                    </a14:imgEffect>
                  </a14:imgLayer>
                </a14:imgProps>
              </a:ext>
            </a:extLst>
          </a:blip>
          <a:srcRect l="16045" r="9328"/>
          <a:stretch/>
        </p:blipFill>
        <p:spPr>
          <a:xfrm>
            <a:off x="1991361" y="0"/>
            <a:ext cx="7467600" cy="5555495"/>
          </a:xfrm>
          <a:prstGeom prst="rect">
            <a:avLst/>
          </a:prstGeom>
        </p:spPr>
      </p:pic>
      <p:sp>
        <p:nvSpPr>
          <p:cNvPr id="7" name="Freeform: Shape 6">
            <a:extLst>
              <a:ext uri="{FF2B5EF4-FFF2-40B4-BE49-F238E27FC236}">
                <a16:creationId xmlns:a16="http://schemas.microsoft.com/office/drawing/2014/main" id="{98C03985-E6BA-46D4-A560-3ACE6CD74ABF}"/>
              </a:ext>
            </a:extLst>
          </p:cNvPr>
          <p:cNvSpPr/>
          <p:nvPr/>
        </p:nvSpPr>
        <p:spPr>
          <a:xfrm>
            <a:off x="4592320" y="1259840"/>
            <a:ext cx="2153920" cy="2307337"/>
          </a:xfrm>
          <a:custGeom>
            <a:avLst/>
            <a:gdLst>
              <a:gd name="connsiteX0" fmla="*/ 0 w 2153920"/>
              <a:gd name="connsiteY0" fmla="*/ 2113280 h 2307337"/>
              <a:gd name="connsiteX1" fmla="*/ 20320 w 2153920"/>
              <a:gd name="connsiteY1" fmla="*/ 1808480 h 2307337"/>
              <a:gd name="connsiteX2" fmla="*/ 60960 w 2153920"/>
              <a:gd name="connsiteY2" fmla="*/ 1686560 h 2307337"/>
              <a:gd name="connsiteX3" fmla="*/ 101600 w 2153920"/>
              <a:gd name="connsiteY3" fmla="*/ 1503680 h 2307337"/>
              <a:gd name="connsiteX4" fmla="*/ 142240 w 2153920"/>
              <a:gd name="connsiteY4" fmla="*/ 1381760 h 2307337"/>
              <a:gd name="connsiteX5" fmla="*/ 182880 w 2153920"/>
              <a:gd name="connsiteY5" fmla="*/ 1259840 h 2307337"/>
              <a:gd name="connsiteX6" fmla="*/ 203200 w 2153920"/>
              <a:gd name="connsiteY6" fmla="*/ 1198880 h 2307337"/>
              <a:gd name="connsiteX7" fmla="*/ 304800 w 2153920"/>
              <a:gd name="connsiteY7" fmla="*/ 1016000 h 2307337"/>
              <a:gd name="connsiteX8" fmla="*/ 345440 w 2153920"/>
              <a:gd name="connsiteY8" fmla="*/ 853440 h 2307337"/>
              <a:gd name="connsiteX9" fmla="*/ 406400 w 2153920"/>
              <a:gd name="connsiteY9" fmla="*/ 670560 h 2307337"/>
              <a:gd name="connsiteX10" fmla="*/ 426720 w 2153920"/>
              <a:gd name="connsiteY10" fmla="*/ 609600 h 2307337"/>
              <a:gd name="connsiteX11" fmla="*/ 447040 w 2153920"/>
              <a:gd name="connsiteY11" fmla="*/ 548640 h 2307337"/>
              <a:gd name="connsiteX12" fmla="*/ 508000 w 2153920"/>
              <a:gd name="connsiteY12" fmla="*/ 487680 h 2307337"/>
              <a:gd name="connsiteX13" fmla="*/ 548640 w 2153920"/>
              <a:gd name="connsiteY13" fmla="*/ 426720 h 2307337"/>
              <a:gd name="connsiteX14" fmla="*/ 609600 w 2153920"/>
              <a:gd name="connsiteY14" fmla="*/ 386080 h 2307337"/>
              <a:gd name="connsiteX15" fmla="*/ 711200 w 2153920"/>
              <a:gd name="connsiteY15" fmla="*/ 223520 h 2307337"/>
              <a:gd name="connsiteX16" fmla="*/ 751840 w 2153920"/>
              <a:gd name="connsiteY16" fmla="*/ 162560 h 2307337"/>
              <a:gd name="connsiteX17" fmla="*/ 873760 w 2153920"/>
              <a:gd name="connsiteY17" fmla="*/ 121920 h 2307337"/>
              <a:gd name="connsiteX18" fmla="*/ 995680 w 2153920"/>
              <a:gd name="connsiteY18" fmla="*/ 40640 h 2307337"/>
              <a:gd name="connsiteX19" fmla="*/ 1117600 w 2153920"/>
              <a:gd name="connsiteY19" fmla="*/ 0 h 2307337"/>
              <a:gd name="connsiteX20" fmla="*/ 1320800 w 2153920"/>
              <a:gd name="connsiteY20" fmla="*/ 20320 h 2307337"/>
              <a:gd name="connsiteX21" fmla="*/ 1463040 w 2153920"/>
              <a:gd name="connsiteY21" fmla="*/ 182880 h 2307337"/>
              <a:gd name="connsiteX22" fmla="*/ 1584960 w 2153920"/>
              <a:gd name="connsiteY22" fmla="*/ 284480 h 2307337"/>
              <a:gd name="connsiteX23" fmla="*/ 1666240 w 2153920"/>
              <a:gd name="connsiteY23" fmla="*/ 406400 h 2307337"/>
              <a:gd name="connsiteX24" fmla="*/ 1706880 w 2153920"/>
              <a:gd name="connsiteY24" fmla="*/ 467360 h 2307337"/>
              <a:gd name="connsiteX25" fmla="*/ 1747520 w 2153920"/>
              <a:gd name="connsiteY25" fmla="*/ 589280 h 2307337"/>
              <a:gd name="connsiteX26" fmla="*/ 1767840 w 2153920"/>
              <a:gd name="connsiteY26" fmla="*/ 690880 h 2307337"/>
              <a:gd name="connsiteX27" fmla="*/ 1808480 w 2153920"/>
              <a:gd name="connsiteY27" fmla="*/ 812800 h 2307337"/>
              <a:gd name="connsiteX28" fmla="*/ 1849120 w 2153920"/>
              <a:gd name="connsiteY28" fmla="*/ 934720 h 2307337"/>
              <a:gd name="connsiteX29" fmla="*/ 1889760 w 2153920"/>
              <a:gd name="connsiteY29" fmla="*/ 1056640 h 2307337"/>
              <a:gd name="connsiteX30" fmla="*/ 1910080 w 2153920"/>
              <a:gd name="connsiteY30" fmla="*/ 1117600 h 2307337"/>
              <a:gd name="connsiteX31" fmla="*/ 1971040 w 2153920"/>
              <a:gd name="connsiteY31" fmla="*/ 1239520 h 2307337"/>
              <a:gd name="connsiteX32" fmla="*/ 2011680 w 2153920"/>
              <a:gd name="connsiteY32" fmla="*/ 1300480 h 2307337"/>
              <a:gd name="connsiteX33" fmla="*/ 2072640 w 2153920"/>
              <a:gd name="connsiteY33" fmla="*/ 1503680 h 2307337"/>
              <a:gd name="connsiteX34" fmla="*/ 2092960 w 2153920"/>
              <a:gd name="connsiteY34" fmla="*/ 1686560 h 2307337"/>
              <a:gd name="connsiteX35" fmla="*/ 2133600 w 2153920"/>
              <a:gd name="connsiteY35" fmla="*/ 1808480 h 2307337"/>
              <a:gd name="connsiteX36" fmla="*/ 2153920 w 2153920"/>
              <a:gd name="connsiteY36" fmla="*/ 1910080 h 2307337"/>
              <a:gd name="connsiteX37" fmla="*/ 2133600 w 2153920"/>
              <a:gd name="connsiteY37" fmla="*/ 2214880 h 2307337"/>
              <a:gd name="connsiteX38" fmla="*/ 2113280 w 2153920"/>
              <a:gd name="connsiteY38" fmla="*/ 2296160 h 230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53920" h="2307337">
                <a:moveTo>
                  <a:pt x="0" y="2113280"/>
                </a:moveTo>
                <a:cubicBezTo>
                  <a:pt x="6773" y="2011680"/>
                  <a:pt x="5920" y="1909282"/>
                  <a:pt x="20320" y="1808480"/>
                </a:cubicBezTo>
                <a:cubicBezTo>
                  <a:pt x="26378" y="1766072"/>
                  <a:pt x="52559" y="1728566"/>
                  <a:pt x="60960" y="1686560"/>
                </a:cubicBezTo>
                <a:cubicBezTo>
                  <a:pt x="72561" y="1628553"/>
                  <a:pt x="84382" y="1561073"/>
                  <a:pt x="101600" y="1503680"/>
                </a:cubicBezTo>
                <a:cubicBezTo>
                  <a:pt x="113910" y="1462648"/>
                  <a:pt x="128693" y="1422400"/>
                  <a:pt x="142240" y="1381760"/>
                </a:cubicBezTo>
                <a:lnTo>
                  <a:pt x="182880" y="1259840"/>
                </a:lnTo>
                <a:cubicBezTo>
                  <a:pt x="189653" y="1239520"/>
                  <a:pt x="191319" y="1216702"/>
                  <a:pt x="203200" y="1198880"/>
                </a:cubicBezTo>
                <a:cubicBezTo>
                  <a:pt x="271266" y="1096780"/>
                  <a:pt x="280039" y="1106790"/>
                  <a:pt x="304800" y="1016000"/>
                </a:cubicBezTo>
                <a:cubicBezTo>
                  <a:pt x="319496" y="962114"/>
                  <a:pt x="327777" y="906428"/>
                  <a:pt x="345440" y="853440"/>
                </a:cubicBezTo>
                <a:lnTo>
                  <a:pt x="406400" y="670560"/>
                </a:lnTo>
                <a:lnTo>
                  <a:pt x="426720" y="609600"/>
                </a:lnTo>
                <a:cubicBezTo>
                  <a:pt x="433493" y="589280"/>
                  <a:pt x="431894" y="563786"/>
                  <a:pt x="447040" y="548640"/>
                </a:cubicBezTo>
                <a:cubicBezTo>
                  <a:pt x="467360" y="528320"/>
                  <a:pt x="489603" y="509756"/>
                  <a:pt x="508000" y="487680"/>
                </a:cubicBezTo>
                <a:cubicBezTo>
                  <a:pt x="523634" y="468919"/>
                  <a:pt x="531371" y="443989"/>
                  <a:pt x="548640" y="426720"/>
                </a:cubicBezTo>
                <a:cubicBezTo>
                  <a:pt x="565909" y="409451"/>
                  <a:pt x="589280" y="399627"/>
                  <a:pt x="609600" y="386080"/>
                </a:cubicBezTo>
                <a:cubicBezTo>
                  <a:pt x="657963" y="240992"/>
                  <a:pt x="614596" y="287922"/>
                  <a:pt x="711200" y="223520"/>
                </a:cubicBezTo>
                <a:cubicBezTo>
                  <a:pt x="724747" y="203200"/>
                  <a:pt x="731131" y="175503"/>
                  <a:pt x="751840" y="162560"/>
                </a:cubicBezTo>
                <a:cubicBezTo>
                  <a:pt x="788167" y="139856"/>
                  <a:pt x="838116" y="145682"/>
                  <a:pt x="873760" y="121920"/>
                </a:cubicBezTo>
                <a:cubicBezTo>
                  <a:pt x="914400" y="94827"/>
                  <a:pt x="949343" y="56086"/>
                  <a:pt x="995680" y="40640"/>
                </a:cubicBezTo>
                <a:lnTo>
                  <a:pt x="1117600" y="0"/>
                </a:lnTo>
                <a:cubicBezTo>
                  <a:pt x="1185333" y="6773"/>
                  <a:pt x="1254472" y="5014"/>
                  <a:pt x="1320800" y="20320"/>
                </a:cubicBezTo>
                <a:cubicBezTo>
                  <a:pt x="1395645" y="37592"/>
                  <a:pt x="1421723" y="141563"/>
                  <a:pt x="1463040" y="182880"/>
                </a:cubicBezTo>
                <a:cubicBezTo>
                  <a:pt x="1541269" y="261109"/>
                  <a:pt x="1500090" y="227900"/>
                  <a:pt x="1584960" y="284480"/>
                </a:cubicBezTo>
                <a:lnTo>
                  <a:pt x="1666240" y="406400"/>
                </a:lnTo>
                <a:cubicBezTo>
                  <a:pt x="1679787" y="426720"/>
                  <a:pt x="1699157" y="444192"/>
                  <a:pt x="1706880" y="467360"/>
                </a:cubicBezTo>
                <a:cubicBezTo>
                  <a:pt x="1720427" y="508000"/>
                  <a:pt x="1739119" y="547274"/>
                  <a:pt x="1747520" y="589280"/>
                </a:cubicBezTo>
                <a:cubicBezTo>
                  <a:pt x="1754293" y="623147"/>
                  <a:pt x="1758753" y="657560"/>
                  <a:pt x="1767840" y="690880"/>
                </a:cubicBezTo>
                <a:cubicBezTo>
                  <a:pt x="1779112" y="732209"/>
                  <a:pt x="1794933" y="772160"/>
                  <a:pt x="1808480" y="812800"/>
                </a:cubicBezTo>
                <a:lnTo>
                  <a:pt x="1849120" y="934720"/>
                </a:lnTo>
                <a:lnTo>
                  <a:pt x="1889760" y="1056640"/>
                </a:lnTo>
                <a:cubicBezTo>
                  <a:pt x="1896533" y="1076960"/>
                  <a:pt x="1898199" y="1099778"/>
                  <a:pt x="1910080" y="1117600"/>
                </a:cubicBezTo>
                <a:cubicBezTo>
                  <a:pt x="2026549" y="1292303"/>
                  <a:pt x="1886912" y="1071263"/>
                  <a:pt x="1971040" y="1239520"/>
                </a:cubicBezTo>
                <a:cubicBezTo>
                  <a:pt x="1981962" y="1261363"/>
                  <a:pt x="2001761" y="1278163"/>
                  <a:pt x="2011680" y="1300480"/>
                </a:cubicBezTo>
                <a:cubicBezTo>
                  <a:pt x="2039949" y="1364086"/>
                  <a:pt x="2055752" y="1436129"/>
                  <a:pt x="2072640" y="1503680"/>
                </a:cubicBezTo>
                <a:cubicBezTo>
                  <a:pt x="2079413" y="1564640"/>
                  <a:pt x="2080931" y="1626416"/>
                  <a:pt x="2092960" y="1686560"/>
                </a:cubicBezTo>
                <a:cubicBezTo>
                  <a:pt x="2101361" y="1728566"/>
                  <a:pt x="2125199" y="1766474"/>
                  <a:pt x="2133600" y="1808480"/>
                </a:cubicBezTo>
                <a:lnTo>
                  <a:pt x="2153920" y="1910080"/>
                </a:lnTo>
                <a:cubicBezTo>
                  <a:pt x="2147147" y="2011680"/>
                  <a:pt x="2144845" y="2113677"/>
                  <a:pt x="2133600" y="2214880"/>
                </a:cubicBezTo>
                <a:cubicBezTo>
                  <a:pt x="2111138" y="2417037"/>
                  <a:pt x="2113280" y="2211802"/>
                  <a:pt x="2113280" y="2296160"/>
                </a:cubicBezTo>
              </a:path>
            </a:pathLst>
          </a:custGeom>
          <a:noFill/>
          <a:ln w="130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F44C2C-D5F2-41B5-934A-E7436F09767E}"/>
              </a:ext>
            </a:extLst>
          </p:cNvPr>
          <p:cNvSpPr/>
          <p:nvPr/>
        </p:nvSpPr>
        <p:spPr>
          <a:xfrm>
            <a:off x="2564296" y="3475494"/>
            <a:ext cx="6400800" cy="2126495"/>
          </a:xfrm>
          <a:prstGeom prst="rect">
            <a:avLst/>
          </a:prstGeom>
          <a:noFill/>
          <a:ln w="184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corded Sound">
            <a:hlinkClick r:id="" action="ppaction://media"/>
            <a:extLst>
              <a:ext uri="{FF2B5EF4-FFF2-40B4-BE49-F238E27FC236}">
                <a16:creationId xmlns:a16="http://schemas.microsoft.com/office/drawing/2014/main" id="{0E96D25F-1C35-4892-90B5-7E8A3770C6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53613" y="5991386"/>
            <a:ext cx="609600" cy="609600"/>
          </a:xfrm>
          <a:prstGeom prst="rect">
            <a:avLst/>
          </a:prstGeom>
        </p:spPr>
      </p:pic>
    </p:spTree>
    <p:extLst>
      <p:ext uri="{BB962C8B-B14F-4D97-AF65-F5344CB8AC3E}">
        <p14:creationId xmlns:p14="http://schemas.microsoft.com/office/powerpoint/2010/main" val="2241954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072" fill="hold"/>
                                        <p:tgtEl>
                                          <p:spTgt spid="9"/>
                                        </p:tgtEl>
                                      </p:cBhvr>
                                    </p:cmd>
                                  </p:childTnLst>
                                </p:cTn>
                              </p:par>
                              <p:par>
                                <p:cTn id="7" presetID="1" presetClass="entr" presetSubtype="0" fill="hold" grpId="0" nodeType="withEffect">
                                  <p:stCondLst>
                                    <p:cond delay="128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57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9"/>
                </p:tgtEl>
              </p:cMediaNode>
            </p:audio>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6129AC-683F-4684-9A81-BCED3DC30A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92" b="97736" l="682" r="95455">
                        <a14:foregroundMark x1="6818" y1="18868" x2="5000" y2="90943"/>
                        <a14:foregroundMark x1="5000" y1="90943" x2="35455" y2="17358"/>
                        <a14:foregroundMark x1="35455" y1="17358" x2="37045" y2="15094"/>
                        <a14:foregroundMark x1="5000" y1="92453" x2="43864" y2="95094"/>
                        <a14:foregroundMark x1="43864" y1="95094" x2="73409" y2="92075"/>
                        <a14:foregroundMark x1="73409" y1="92075" x2="79318" y2="86415"/>
                        <a14:foregroundMark x1="79318" y1="86415" x2="90000" y2="83774"/>
                        <a14:foregroundMark x1="92727" y1="21132" x2="92045" y2="94340"/>
                        <a14:foregroundMark x1="85682" y1="35849" x2="87045" y2="80377"/>
                        <a14:foregroundMark x1="66136" y1="38113" x2="67273" y2="71321"/>
                        <a14:foregroundMark x1="67273" y1="71321" x2="67955" y2="75472"/>
                        <a14:foregroundMark x1="50000" y1="35094" x2="50000" y2="79245"/>
                        <a14:foregroundMark x1="34545" y1="36604" x2="32045" y2="80755"/>
                        <a14:foregroundMark x1="14318" y1="39245" x2="14091" y2="63396"/>
                        <a14:foregroundMark x1="909" y1="24906" x2="909" y2="24906"/>
                        <a14:foregroundMark x1="88864" y1="91698" x2="77045" y2="93208"/>
                        <a14:foregroundMark x1="77045" y1="93208" x2="72273" y2="92075"/>
                        <a14:foregroundMark x1="41364" y1="98868" x2="61364" y2="93585"/>
                        <a14:foregroundMark x1="61364" y1="93585" x2="66818" y2="93585"/>
                        <a14:foregroundMark x1="66818" y1="93585" x2="77955" y2="98491"/>
                        <a14:foregroundMark x1="77955" y1="98491" x2="83409" y2="95472"/>
                        <a14:foregroundMark x1="83409" y1="95472" x2="92273" y2="97736"/>
                        <a14:foregroundMark x1="95227" y1="65283" x2="95455" y2="89434"/>
                        <a14:foregroundMark x1="49773" y1="6792" x2="49773" y2="6792"/>
                      </a14:backgroundRemoval>
                    </a14:imgEffect>
                  </a14:imgLayer>
                </a14:imgProps>
              </a:ext>
            </a:extLst>
          </a:blip>
          <a:stretch>
            <a:fillRect/>
          </a:stretch>
        </p:blipFill>
        <p:spPr>
          <a:xfrm>
            <a:off x="3009900" y="1570326"/>
            <a:ext cx="6172200" cy="3717348"/>
          </a:xfrm>
          <a:prstGeom prst="rect">
            <a:avLst/>
          </a:prstGeom>
        </p:spPr>
      </p:pic>
      <p:pic>
        <p:nvPicPr>
          <p:cNvPr id="7" name="Recorded Sound">
            <a:hlinkClick r:id="" action="ppaction://media"/>
            <a:extLst>
              <a:ext uri="{FF2B5EF4-FFF2-40B4-BE49-F238E27FC236}">
                <a16:creationId xmlns:a16="http://schemas.microsoft.com/office/drawing/2014/main" id="{062DE7E5-A269-4934-85C5-5F687EF34B7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98631" y="6006885"/>
            <a:ext cx="609600" cy="609600"/>
          </a:xfrm>
          <a:prstGeom prst="rect">
            <a:avLst/>
          </a:prstGeom>
        </p:spPr>
      </p:pic>
    </p:spTree>
    <p:extLst>
      <p:ext uri="{BB962C8B-B14F-4D97-AF65-F5344CB8AC3E}">
        <p14:creationId xmlns:p14="http://schemas.microsoft.com/office/powerpoint/2010/main" val="39476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1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E0CF60-922B-4559-A653-B2E3588EAD86}"/>
              </a:ext>
            </a:extLst>
          </p:cNvPr>
          <p:cNvPicPr>
            <a:picLocks noChangeAspect="1"/>
          </p:cNvPicPr>
          <p:nvPr/>
        </p:nvPicPr>
        <p:blipFill>
          <a:blip r:embed="rId5"/>
          <a:stretch>
            <a:fillRect/>
          </a:stretch>
        </p:blipFill>
        <p:spPr>
          <a:xfrm>
            <a:off x="3887152" y="821466"/>
            <a:ext cx="5378768" cy="5215067"/>
          </a:xfrm>
          <a:prstGeom prst="rect">
            <a:avLst/>
          </a:prstGeom>
        </p:spPr>
      </p:pic>
      <p:sp>
        <p:nvSpPr>
          <p:cNvPr id="5" name="Oval 4">
            <a:extLst>
              <a:ext uri="{FF2B5EF4-FFF2-40B4-BE49-F238E27FC236}">
                <a16:creationId xmlns:a16="http://schemas.microsoft.com/office/drawing/2014/main" id="{1CC8323B-8EA1-456A-BF85-F8AF48C2597C}"/>
              </a:ext>
            </a:extLst>
          </p:cNvPr>
          <p:cNvSpPr/>
          <p:nvPr/>
        </p:nvSpPr>
        <p:spPr>
          <a:xfrm>
            <a:off x="5422788" y="2275398"/>
            <a:ext cx="833120" cy="812800"/>
          </a:xfrm>
          <a:prstGeom prst="ellipse">
            <a:avLst/>
          </a:prstGeom>
          <a:noFill/>
          <a:ln w="130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D29267-2F6D-4392-B1A9-9F998CACC04A}"/>
              </a:ext>
            </a:extLst>
          </p:cNvPr>
          <p:cNvSpPr/>
          <p:nvPr/>
        </p:nvSpPr>
        <p:spPr>
          <a:xfrm>
            <a:off x="7553739" y="821466"/>
            <a:ext cx="1331844" cy="709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corded Sound">
            <a:hlinkClick r:id="" action="ppaction://media"/>
            <a:extLst>
              <a:ext uri="{FF2B5EF4-FFF2-40B4-BE49-F238E27FC236}">
                <a16:creationId xmlns:a16="http://schemas.microsoft.com/office/drawing/2014/main" id="{681AA6FB-8B18-4278-9FB5-DEA4F8BAFB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24095" y="6036533"/>
            <a:ext cx="609600" cy="609600"/>
          </a:xfrm>
          <a:prstGeom prst="rect">
            <a:avLst/>
          </a:prstGeom>
        </p:spPr>
      </p:pic>
    </p:spTree>
    <p:extLst>
      <p:ext uri="{BB962C8B-B14F-4D97-AF65-F5344CB8AC3E}">
        <p14:creationId xmlns:p14="http://schemas.microsoft.com/office/powerpoint/2010/main" val="5335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57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D13FC1-BE02-4EAA-B475-4A9FF4DCC2E4}"/>
              </a:ext>
            </a:extLst>
          </p:cNvPr>
          <p:cNvSpPr txBox="1"/>
          <p:nvPr/>
        </p:nvSpPr>
        <p:spPr>
          <a:xfrm>
            <a:off x="323850" y="438150"/>
            <a:ext cx="2438400" cy="3170099"/>
          </a:xfrm>
          <a:prstGeom prst="rect">
            <a:avLst/>
          </a:prstGeom>
          <a:noFill/>
        </p:spPr>
        <p:txBody>
          <a:bodyPr wrap="square" rtlCol="0">
            <a:spAutoFit/>
          </a:bodyPr>
          <a:lstStyle/>
          <a:p>
            <a:r>
              <a:rPr lang="en-US" sz="20000" b="1" dirty="0">
                <a:solidFill>
                  <a:srgbClr val="FFFF00"/>
                </a:solidFill>
                <a:latin typeface="Aharoni" panose="02010803020104030203" pitchFamily="2" charset="-79"/>
                <a:cs typeface="Aharoni" panose="02010803020104030203" pitchFamily="2" charset="-79"/>
              </a:rPr>
              <a:t>18</a:t>
            </a:r>
          </a:p>
        </p:txBody>
      </p:sp>
      <p:pic>
        <p:nvPicPr>
          <p:cNvPr id="1026" name="Picture 2" descr="Rhode Island DMV opens on Saturdays for REAL ID applications - News -  providencejournal.com - Providence, RI">
            <a:extLst>
              <a:ext uri="{FF2B5EF4-FFF2-40B4-BE49-F238E27FC236}">
                <a16:creationId xmlns:a16="http://schemas.microsoft.com/office/drawing/2014/main" id="{66C66BCB-3A12-45F3-A260-22E701D46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5216" y="1075765"/>
            <a:ext cx="6508235" cy="4198862"/>
          </a:xfrm>
          <a:prstGeom prst="rect">
            <a:avLst/>
          </a:prstGeom>
          <a:noFill/>
          <a:extLst>
            <a:ext uri="{909E8E84-426E-40DD-AFC4-6F175D3DCCD1}">
              <a14:hiddenFill xmlns:a14="http://schemas.microsoft.com/office/drawing/2010/main">
                <a:solidFill>
                  <a:srgbClr val="FFFFFF"/>
                </a:solidFill>
              </a14:hiddenFill>
            </a:ext>
          </a:extLst>
        </p:spPr>
      </p:pic>
      <p:pic>
        <p:nvPicPr>
          <p:cNvPr id="9" name="Recorded Sound">
            <a:hlinkClick r:id="" action="ppaction://media"/>
            <a:extLst>
              <a:ext uri="{FF2B5EF4-FFF2-40B4-BE49-F238E27FC236}">
                <a16:creationId xmlns:a16="http://schemas.microsoft.com/office/drawing/2014/main" id="{A3A89AE1-3630-4A1C-8242-1FEE0E3786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33451" y="5993524"/>
            <a:ext cx="609600" cy="609600"/>
          </a:xfrm>
          <a:prstGeom prst="rect">
            <a:avLst/>
          </a:prstGeom>
        </p:spPr>
      </p:pic>
    </p:spTree>
    <p:extLst>
      <p:ext uri="{BB962C8B-B14F-4D97-AF65-F5344CB8AC3E}">
        <p14:creationId xmlns:p14="http://schemas.microsoft.com/office/powerpoint/2010/main" val="380072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892" fill="hold"/>
                                        <p:tgtEl>
                                          <p:spTgt spid="9"/>
                                        </p:tgtEl>
                                      </p:cBhvr>
                                    </p:cmd>
                                  </p:childTnLst>
                                </p:cTn>
                              </p:par>
                              <p:par>
                                <p:cTn id="7" presetID="32" presetClass="emph" presetSubtype="0" repeatCount="3000" fill="hold" grpId="0" nodeType="withEffect">
                                  <p:stCondLst>
                                    <p:cond delay="5500"/>
                                  </p:stCondLst>
                                  <p:childTnLst>
                                    <p:animRot by="120000">
                                      <p:cBhvr>
                                        <p:cTn id="8" dur="160" fill="hold">
                                          <p:stCondLst>
                                            <p:cond delay="0"/>
                                          </p:stCondLst>
                                        </p:cTn>
                                        <p:tgtEl>
                                          <p:spTgt spid="4"/>
                                        </p:tgtEl>
                                        <p:attrNameLst>
                                          <p:attrName>r</p:attrName>
                                        </p:attrNameLst>
                                      </p:cBhvr>
                                    </p:animRot>
                                    <p:animRot by="-240000">
                                      <p:cBhvr>
                                        <p:cTn id="9" dur="320" fill="hold">
                                          <p:stCondLst>
                                            <p:cond delay="320"/>
                                          </p:stCondLst>
                                        </p:cTn>
                                        <p:tgtEl>
                                          <p:spTgt spid="4"/>
                                        </p:tgtEl>
                                        <p:attrNameLst>
                                          <p:attrName>r</p:attrName>
                                        </p:attrNameLst>
                                      </p:cBhvr>
                                    </p:animRot>
                                    <p:animRot by="240000">
                                      <p:cBhvr>
                                        <p:cTn id="10" dur="320" fill="hold">
                                          <p:stCondLst>
                                            <p:cond delay="640"/>
                                          </p:stCondLst>
                                        </p:cTn>
                                        <p:tgtEl>
                                          <p:spTgt spid="4"/>
                                        </p:tgtEl>
                                        <p:attrNameLst>
                                          <p:attrName>r</p:attrName>
                                        </p:attrNameLst>
                                      </p:cBhvr>
                                    </p:animRot>
                                    <p:animRot by="-240000">
                                      <p:cBhvr>
                                        <p:cTn id="11" dur="320" fill="hold">
                                          <p:stCondLst>
                                            <p:cond delay="960"/>
                                          </p:stCondLst>
                                        </p:cTn>
                                        <p:tgtEl>
                                          <p:spTgt spid="4"/>
                                        </p:tgtEl>
                                        <p:attrNameLst>
                                          <p:attrName>r</p:attrName>
                                        </p:attrNameLst>
                                      </p:cBhvr>
                                    </p:animRot>
                                    <p:animRot by="120000">
                                      <p:cBhvr>
                                        <p:cTn id="12" dur="320" fill="hold">
                                          <p:stCondLst>
                                            <p:cond delay="1280"/>
                                          </p:stCondLst>
                                        </p:cTn>
                                        <p:tgtEl>
                                          <p:spTgt spid="4"/>
                                        </p:tgtEl>
                                        <p:attrNameLst>
                                          <p:attrName>r</p:attrName>
                                        </p:attrNameLst>
                                      </p:cBhvr>
                                    </p:animRot>
                                  </p:childTnLst>
                                </p:cTn>
                              </p:par>
                              <p:par>
                                <p:cTn id="13" presetID="32" presetClass="emph" presetSubtype="0" repeatCount="3000" fill="hold" nodeType="withEffect">
                                  <p:stCondLst>
                                    <p:cond delay="10700"/>
                                  </p:stCondLst>
                                  <p:childTnLst>
                                    <p:animRot by="120000">
                                      <p:cBhvr>
                                        <p:cTn id="14" dur="150" fill="hold">
                                          <p:stCondLst>
                                            <p:cond delay="0"/>
                                          </p:stCondLst>
                                        </p:cTn>
                                        <p:tgtEl>
                                          <p:spTgt spid="1026"/>
                                        </p:tgtEl>
                                        <p:attrNameLst>
                                          <p:attrName>r</p:attrName>
                                        </p:attrNameLst>
                                      </p:cBhvr>
                                    </p:animRot>
                                    <p:animRot by="-240000">
                                      <p:cBhvr>
                                        <p:cTn id="15" dur="300" fill="hold">
                                          <p:stCondLst>
                                            <p:cond delay="300"/>
                                          </p:stCondLst>
                                        </p:cTn>
                                        <p:tgtEl>
                                          <p:spTgt spid="1026"/>
                                        </p:tgtEl>
                                        <p:attrNameLst>
                                          <p:attrName>r</p:attrName>
                                        </p:attrNameLst>
                                      </p:cBhvr>
                                    </p:animRot>
                                    <p:animRot by="240000">
                                      <p:cBhvr>
                                        <p:cTn id="16" dur="300" fill="hold">
                                          <p:stCondLst>
                                            <p:cond delay="600"/>
                                          </p:stCondLst>
                                        </p:cTn>
                                        <p:tgtEl>
                                          <p:spTgt spid="1026"/>
                                        </p:tgtEl>
                                        <p:attrNameLst>
                                          <p:attrName>r</p:attrName>
                                        </p:attrNameLst>
                                      </p:cBhvr>
                                    </p:animRot>
                                    <p:animRot by="-240000">
                                      <p:cBhvr>
                                        <p:cTn id="17" dur="300" fill="hold">
                                          <p:stCondLst>
                                            <p:cond delay="900"/>
                                          </p:stCondLst>
                                        </p:cTn>
                                        <p:tgtEl>
                                          <p:spTgt spid="1026"/>
                                        </p:tgtEl>
                                        <p:attrNameLst>
                                          <p:attrName>r</p:attrName>
                                        </p:attrNameLst>
                                      </p:cBhvr>
                                    </p:animRot>
                                    <p:animRot by="120000">
                                      <p:cBhvr>
                                        <p:cTn id="18" dur="300" fill="hold">
                                          <p:stCondLst>
                                            <p:cond delay="12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0F76DF-008C-4129-8FC0-297BFE69BA8E}"/>
              </a:ext>
            </a:extLst>
          </p:cNvPr>
          <p:cNvPicPr>
            <a:picLocks noChangeAspect="1"/>
          </p:cNvPicPr>
          <p:nvPr/>
        </p:nvPicPr>
        <p:blipFill rotWithShape="1">
          <a:blip r:embed="rId5"/>
          <a:srcRect t="3865" r="31681" b="33969"/>
          <a:stretch/>
        </p:blipFill>
        <p:spPr>
          <a:xfrm>
            <a:off x="3186547" y="637309"/>
            <a:ext cx="4934566" cy="5174555"/>
          </a:xfrm>
          <a:prstGeom prst="rect">
            <a:avLst/>
          </a:prstGeom>
        </p:spPr>
      </p:pic>
      <p:pic>
        <p:nvPicPr>
          <p:cNvPr id="4" name="Recorded Sound">
            <a:hlinkClick r:id="" action="ppaction://media"/>
            <a:extLst>
              <a:ext uri="{FF2B5EF4-FFF2-40B4-BE49-F238E27FC236}">
                <a16:creationId xmlns:a16="http://schemas.microsoft.com/office/drawing/2014/main" id="{12701C48-4EA9-4E74-9A38-1CC315951E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6604" y="6005403"/>
            <a:ext cx="609600" cy="609600"/>
          </a:xfrm>
          <a:prstGeom prst="rect">
            <a:avLst/>
          </a:prstGeom>
        </p:spPr>
      </p:pic>
      <p:pic>
        <p:nvPicPr>
          <p:cNvPr id="10" name="Picture 9">
            <a:extLst>
              <a:ext uri="{FF2B5EF4-FFF2-40B4-BE49-F238E27FC236}">
                <a16:creationId xmlns:a16="http://schemas.microsoft.com/office/drawing/2014/main" id="{3278DF19-BECC-41D8-9F38-3814038E18B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353" b="89928" l="9783" r="93478">
                        <a14:foregroundMark x1="9783" y1="71223" x2="9783" y2="71223"/>
                        <a14:foregroundMark x1="93478" y1="64748" x2="93478" y2="64748"/>
                        <a14:foregroundMark x1="76087" y1="55396" x2="76087" y2="55396"/>
                      </a14:backgroundRemoval>
                    </a14:imgEffect>
                  </a14:imgLayer>
                </a14:imgProps>
              </a:ext>
            </a:extLst>
          </a:blip>
          <a:stretch>
            <a:fillRect/>
          </a:stretch>
        </p:blipFill>
        <p:spPr>
          <a:xfrm>
            <a:off x="5585524" y="1123626"/>
            <a:ext cx="5164165" cy="3901190"/>
          </a:xfrm>
          <a:prstGeom prst="rect">
            <a:avLst/>
          </a:prstGeom>
        </p:spPr>
      </p:pic>
    </p:spTree>
    <p:extLst>
      <p:ext uri="{BB962C8B-B14F-4D97-AF65-F5344CB8AC3E}">
        <p14:creationId xmlns:p14="http://schemas.microsoft.com/office/powerpoint/2010/main" val="105733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9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F7B5A-8614-4F33-8CD8-5F88BB1385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967" b="99669" l="8278" r="89404">
                        <a14:foregroundMark x1="14238" y1="64238" x2="14238" y2="74172"/>
                        <a14:foregroundMark x1="14238" y1="74172" x2="8940" y2="92384"/>
                        <a14:foregroundMark x1="8940" y1="92384" x2="8940" y2="99669"/>
                        <a14:foregroundMark x1="61589" y1="39735" x2="64238" y2="79139"/>
                        <a14:foregroundMark x1="64238" y1="79139" x2="66073" y2="83113"/>
                        <a14:foregroundMark x1="67417" y1="92519" x2="66556" y2="97682"/>
                        <a14:foregroundMark x1="66556" y1="97682" x2="67219" y2="99007"/>
                        <a14:foregroundMark x1="55629" y1="82119" x2="53642" y2="99669"/>
                        <a14:foregroundMark x1="37748" y1="8278" x2="37748" y2="8278"/>
                        <a14:foregroundMark x1="26490" y1="8609" x2="26490" y2="8609"/>
                        <a14:foregroundMark x1="23510" y1="11589" x2="23510" y2="11589"/>
                        <a14:foregroundMark x1="63245" y1="16225" x2="63245" y2="16225"/>
                        <a14:foregroundMark x1="61921" y1="25166" x2="61921" y2="25166"/>
                        <a14:foregroundMark x1="73510" y1="8609" x2="73510" y2="8609"/>
                        <a14:foregroundMark x1="76490" y1="4967" x2="59603" y2="28477"/>
                        <a14:foregroundMark x1="58940" y1="5960" x2="44702" y2="30795"/>
                        <a14:foregroundMark x1="44702" y1="30795" x2="43046" y2="30795"/>
                        <a14:foregroundMark x1="45695" y1="6954" x2="41060" y2="15232"/>
                        <a14:foregroundMark x1="41060" y1="15232" x2="41060" y2="15894"/>
                        <a14:foregroundMark x1="37086" y1="5298" x2="37086" y2="14901"/>
                        <a14:foregroundMark x1="26821" y1="6623" x2="26821" y2="6623"/>
                        <a14:foregroundMark x1="26821" y1="16887" x2="26490" y2="26490"/>
                        <a14:foregroundMark x1="43046" y1="21523" x2="39404" y2="27152"/>
                        <a14:foregroundMark x1="35430" y1="44702" x2="35430" y2="44702"/>
                        <a14:foregroundMark x1="40397" y1="54636" x2="40397" y2="54636"/>
                        <a14:foregroundMark x1="65894" y1="81788" x2="66887" y2="93709"/>
                      </a14:backgroundRemoval>
                    </a14:imgEffect>
                  </a14:imgLayer>
                </a14:imgProps>
              </a:ext>
            </a:extLst>
          </a:blip>
          <a:stretch>
            <a:fillRect/>
          </a:stretch>
        </p:blipFill>
        <p:spPr>
          <a:xfrm>
            <a:off x="3418176" y="263236"/>
            <a:ext cx="5916324" cy="5916324"/>
          </a:xfrm>
          <a:prstGeom prst="rect">
            <a:avLst/>
          </a:prstGeom>
        </p:spPr>
      </p:pic>
      <p:pic>
        <p:nvPicPr>
          <p:cNvPr id="4" name="Recorded Sound">
            <a:hlinkClick r:id="" action="ppaction://media"/>
            <a:extLst>
              <a:ext uri="{FF2B5EF4-FFF2-40B4-BE49-F238E27FC236}">
                <a16:creationId xmlns:a16="http://schemas.microsoft.com/office/drawing/2014/main" id="{B2EEB6A9-C12E-4477-8C41-549E112C0C6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14129" y="5874760"/>
            <a:ext cx="609600" cy="609600"/>
          </a:xfrm>
          <a:prstGeom prst="rect">
            <a:avLst/>
          </a:prstGeom>
        </p:spPr>
      </p:pic>
    </p:spTree>
    <p:extLst>
      <p:ext uri="{BB962C8B-B14F-4D97-AF65-F5344CB8AC3E}">
        <p14:creationId xmlns:p14="http://schemas.microsoft.com/office/powerpoint/2010/main" val="245441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4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AD8B9D-EC42-49B9-B1C8-FE36932CE87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68" b="99035" l="9577" r="92113">
                        <a14:foregroundMark x1="44789" y1="9968" x2="42535" y2="16077"/>
                        <a14:foregroundMark x1="41127" y1="12540" x2="41127" y2="18650"/>
                        <a14:foregroundMark x1="91831" y1="32476" x2="92113" y2="49839"/>
                        <a14:foregroundMark x1="61408" y1="74920" x2="58592" y2="94534"/>
                        <a14:foregroundMark x1="58592" y1="94534" x2="58873" y2="99035"/>
                        <a14:foregroundMark x1="47887" y1="67846" x2="47887" y2="67846"/>
                        <a14:foregroundMark x1="54085" y1="68489" x2="37746" y2="67524"/>
                        <a14:foregroundMark x1="37746" y1="67524" x2="35493" y2="68167"/>
                        <a14:foregroundMark x1="26479" y1="36334" x2="20845" y2="51125"/>
                      </a14:backgroundRemoval>
                    </a14:imgEffect>
                  </a14:imgLayer>
                </a14:imgProps>
              </a:ext>
            </a:extLst>
          </a:blip>
          <a:stretch>
            <a:fillRect/>
          </a:stretch>
        </p:blipFill>
        <p:spPr>
          <a:xfrm>
            <a:off x="2255520" y="597487"/>
            <a:ext cx="6464225" cy="5663026"/>
          </a:xfrm>
          <a:prstGeom prst="rect">
            <a:avLst/>
          </a:prstGeom>
        </p:spPr>
      </p:pic>
      <p:pic>
        <p:nvPicPr>
          <p:cNvPr id="4" name="Recorded Sound">
            <a:hlinkClick r:id="" action="ppaction://media"/>
            <a:extLst>
              <a:ext uri="{FF2B5EF4-FFF2-40B4-BE49-F238E27FC236}">
                <a16:creationId xmlns:a16="http://schemas.microsoft.com/office/drawing/2014/main" id="{14BC72C8-4712-44E4-84B4-813DC74BF4C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22617" y="5716781"/>
            <a:ext cx="609600" cy="609600"/>
          </a:xfrm>
          <a:prstGeom prst="rect">
            <a:avLst/>
          </a:prstGeom>
        </p:spPr>
      </p:pic>
    </p:spTree>
    <p:extLst>
      <p:ext uri="{BB962C8B-B14F-4D97-AF65-F5344CB8AC3E}">
        <p14:creationId xmlns:p14="http://schemas.microsoft.com/office/powerpoint/2010/main" val="131858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C636EBA-9158-4BD9-8D1A-DD17608ED784}"/>
              </a:ext>
            </a:extLst>
          </p:cNvPr>
          <p:cNvPicPr>
            <a:picLocks noChangeAspect="1"/>
          </p:cNvPicPr>
          <p:nvPr/>
        </p:nvPicPr>
        <p:blipFill rotWithShape="1">
          <a:blip r:embed="rId5">
            <a:extLst>
              <a:ext uri="{28A0092B-C50C-407E-A947-70E740481C1C}">
                <a14:useLocalDpi xmlns:a14="http://schemas.microsoft.com/office/drawing/2010/main" val="0"/>
              </a:ext>
            </a:extLst>
          </a:blip>
          <a:srcRect l="5525"/>
          <a:stretch/>
        </p:blipFill>
        <p:spPr>
          <a:xfrm>
            <a:off x="685798" y="574963"/>
            <a:ext cx="4145836" cy="2854037"/>
          </a:xfrm>
          <a:prstGeom prst="rect">
            <a:avLst/>
          </a:prstGeom>
          <a:ln w="139700">
            <a:solidFill>
              <a:srgbClr val="FFFF00"/>
            </a:solidFill>
          </a:ln>
        </p:spPr>
      </p:pic>
      <p:pic>
        <p:nvPicPr>
          <p:cNvPr id="11" name="Picture 10">
            <a:extLst>
              <a:ext uri="{FF2B5EF4-FFF2-40B4-BE49-F238E27FC236}">
                <a16:creationId xmlns:a16="http://schemas.microsoft.com/office/drawing/2014/main" id="{FA24C3D8-AEC0-4C31-89CC-D1180C8B8C4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98" b="93469" l="5000" r="94737">
                        <a14:foregroundMark x1="5789" y1="7347" x2="12105" y2="13878"/>
                        <a14:foregroundMark x1="5526" y1="16327" x2="6053" y2="33469"/>
                        <a14:foregroundMark x1="5000" y1="53061" x2="6579" y2="70612"/>
                        <a14:foregroundMark x1="27105" y1="10612" x2="43684" y2="9388"/>
                        <a14:foregroundMark x1="43684" y1="9388" x2="44211" y2="9388"/>
                        <a14:foregroundMark x1="30526" y1="6531" x2="52105" y2="8163"/>
                        <a14:foregroundMark x1="54474" y1="8163" x2="62368" y2="8163"/>
                        <a14:foregroundMark x1="62368" y1="8163" x2="70789" y2="5714"/>
                        <a14:foregroundMark x1="71842" y1="5306" x2="71842" y2="5306"/>
                        <a14:foregroundMark x1="94737" y1="14694" x2="94474" y2="36735"/>
                        <a14:foregroundMark x1="82895" y1="88980" x2="72105" y2="89796"/>
                        <a14:foregroundMark x1="84211" y1="93469" x2="84211" y2="93469"/>
                        <a14:foregroundMark x1="68947" y1="89796" x2="60263" y2="88980"/>
                        <a14:foregroundMark x1="45000" y1="89796" x2="31579" y2="88163"/>
                        <a14:foregroundMark x1="14737" y1="91837" x2="14737" y2="91837"/>
                        <a14:foregroundMark x1="23947" y1="13469" x2="32368" y2="12653"/>
                        <a14:foregroundMark x1="32368" y1="12653" x2="39474" y2="12653"/>
                        <a14:foregroundMark x1="34474" y1="10612" x2="34474" y2="16327"/>
                        <a14:foregroundMark x1="63947" y1="12245" x2="64474" y2="19592"/>
                        <a14:foregroundMark x1="72105" y1="6531" x2="67105" y2="6531"/>
                        <a14:foregroundMark x1="61053" y1="89388" x2="51579" y2="89388"/>
                      </a14:backgroundRemoval>
                    </a14:imgEffect>
                  </a14:imgLayer>
                </a14:imgProps>
              </a:ext>
            </a:extLst>
          </a:blip>
          <a:stretch>
            <a:fillRect/>
          </a:stretch>
        </p:blipFill>
        <p:spPr>
          <a:xfrm>
            <a:off x="7223205" y="1841520"/>
            <a:ext cx="4145835" cy="3283778"/>
          </a:xfrm>
          <a:prstGeom prst="rect">
            <a:avLst/>
          </a:prstGeom>
          <a:ln w="130175">
            <a:solidFill>
              <a:srgbClr val="FFFF00"/>
            </a:solidFill>
          </a:ln>
        </p:spPr>
      </p:pic>
      <p:pic>
        <p:nvPicPr>
          <p:cNvPr id="15" name="Recorded Sound">
            <a:hlinkClick r:id="" action="ppaction://media"/>
            <a:extLst>
              <a:ext uri="{FF2B5EF4-FFF2-40B4-BE49-F238E27FC236}">
                <a16:creationId xmlns:a16="http://schemas.microsoft.com/office/drawing/2014/main" id="{E035BDFC-2DD9-47BA-B18E-20F7F8774D9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86382" y="5991386"/>
            <a:ext cx="609600" cy="609600"/>
          </a:xfrm>
          <a:prstGeom prst="rect">
            <a:avLst/>
          </a:prstGeom>
        </p:spPr>
      </p:pic>
    </p:spTree>
    <p:extLst>
      <p:ext uri="{BB962C8B-B14F-4D97-AF65-F5344CB8AC3E}">
        <p14:creationId xmlns:p14="http://schemas.microsoft.com/office/powerpoint/2010/main" val="421075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403" fill="hold"/>
                                        <p:tgtEl>
                                          <p:spTgt spid="15"/>
                                        </p:tgtEl>
                                      </p:cBhvr>
                                    </p:cmd>
                                  </p:childTnLst>
                                </p:cTn>
                              </p:par>
                              <p:par>
                                <p:cTn id="7" presetID="32" presetClass="emph" presetSubtype="0" repeatCount="3000" fill="hold" nodeType="withEffect">
                                  <p:stCondLst>
                                    <p:cond delay="5800"/>
                                  </p:stCondLst>
                                  <p:childTnLst>
                                    <p:animRot by="120000">
                                      <p:cBhvr>
                                        <p:cTn id="8" dur="65" fill="hold">
                                          <p:stCondLst>
                                            <p:cond delay="0"/>
                                          </p:stCondLst>
                                        </p:cTn>
                                        <p:tgtEl>
                                          <p:spTgt spid="3"/>
                                        </p:tgtEl>
                                        <p:attrNameLst>
                                          <p:attrName>r</p:attrName>
                                        </p:attrNameLst>
                                      </p:cBhvr>
                                    </p:animRot>
                                    <p:animRot by="-240000">
                                      <p:cBhvr>
                                        <p:cTn id="9" dur="130" fill="hold">
                                          <p:stCondLst>
                                            <p:cond delay="130"/>
                                          </p:stCondLst>
                                        </p:cTn>
                                        <p:tgtEl>
                                          <p:spTgt spid="3"/>
                                        </p:tgtEl>
                                        <p:attrNameLst>
                                          <p:attrName>r</p:attrName>
                                        </p:attrNameLst>
                                      </p:cBhvr>
                                    </p:animRot>
                                    <p:animRot by="240000">
                                      <p:cBhvr>
                                        <p:cTn id="10" dur="130" fill="hold">
                                          <p:stCondLst>
                                            <p:cond delay="260"/>
                                          </p:stCondLst>
                                        </p:cTn>
                                        <p:tgtEl>
                                          <p:spTgt spid="3"/>
                                        </p:tgtEl>
                                        <p:attrNameLst>
                                          <p:attrName>r</p:attrName>
                                        </p:attrNameLst>
                                      </p:cBhvr>
                                    </p:animRot>
                                    <p:animRot by="-240000">
                                      <p:cBhvr>
                                        <p:cTn id="11" dur="130" fill="hold">
                                          <p:stCondLst>
                                            <p:cond delay="390"/>
                                          </p:stCondLst>
                                        </p:cTn>
                                        <p:tgtEl>
                                          <p:spTgt spid="3"/>
                                        </p:tgtEl>
                                        <p:attrNameLst>
                                          <p:attrName>r</p:attrName>
                                        </p:attrNameLst>
                                      </p:cBhvr>
                                    </p:animRot>
                                    <p:animRot by="120000">
                                      <p:cBhvr>
                                        <p:cTn id="12" dur="130" fill="hold">
                                          <p:stCondLst>
                                            <p:cond delay="520"/>
                                          </p:stCondLst>
                                        </p:cTn>
                                        <p:tgtEl>
                                          <p:spTgt spid="3"/>
                                        </p:tgtEl>
                                        <p:attrNameLst>
                                          <p:attrName>r</p:attrName>
                                        </p:attrNameLst>
                                      </p:cBhvr>
                                    </p:animRot>
                                  </p:childTnLst>
                                </p:cTn>
                              </p:par>
                              <p:par>
                                <p:cTn id="13" presetID="32" presetClass="emph" presetSubtype="0" repeatCount="3000" fill="hold" nodeType="withEffect">
                                  <p:stCondLst>
                                    <p:cond delay="8900"/>
                                  </p:stCondLst>
                                  <p:childTnLst>
                                    <p:animRot by="120000">
                                      <p:cBhvr>
                                        <p:cTn id="14" dur="110" fill="hold">
                                          <p:stCondLst>
                                            <p:cond delay="0"/>
                                          </p:stCondLst>
                                        </p:cTn>
                                        <p:tgtEl>
                                          <p:spTgt spid="11"/>
                                        </p:tgtEl>
                                        <p:attrNameLst>
                                          <p:attrName>r</p:attrName>
                                        </p:attrNameLst>
                                      </p:cBhvr>
                                    </p:animRot>
                                    <p:animRot by="-240000">
                                      <p:cBhvr>
                                        <p:cTn id="15" dur="220" fill="hold">
                                          <p:stCondLst>
                                            <p:cond delay="220"/>
                                          </p:stCondLst>
                                        </p:cTn>
                                        <p:tgtEl>
                                          <p:spTgt spid="11"/>
                                        </p:tgtEl>
                                        <p:attrNameLst>
                                          <p:attrName>r</p:attrName>
                                        </p:attrNameLst>
                                      </p:cBhvr>
                                    </p:animRot>
                                    <p:animRot by="240000">
                                      <p:cBhvr>
                                        <p:cTn id="16" dur="220" fill="hold">
                                          <p:stCondLst>
                                            <p:cond delay="440"/>
                                          </p:stCondLst>
                                        </p:cTn>
                                        <p:tgtEl>
                                          <p:spTgt spid="11"/>
                                        </p:tgtEl>
                                        <p:attrNameLst>
                                          <p:attrName>r</p:attrName>
                                        </p:attrNameLst>
                                      </p:cBhvr>
                                    </p:animRot>
                                    <p:animRot by="-240000">
                                      <p:cBhvr>
                                        <p:cTn id="17" dur="220" fill="hold">
                                          <p:stCondLst>
                                            <p:cond delay="660"/>
                                          </p:stCondLst>
                                        </p:cTn>
                                        <p:tgtEl>
                                          <p:spTgt spid="11"/>
                                        </p:tgtEl>
                                        <p:attrNameLst>
                                          <p:attrName>r</p:attrName>
                                        </p:attrNameLst>
                                      </p:cBhvr>
                                    </p:animRot>
                                    <p:animRot by="120000">
                                      <p:cBhvr>
                                        <p:cTn id="18" dur="220" fill="hold">
                                          <p:stCondLst>
                                            <p:cond delay="88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443</Words>
  <Application>Microsoft Office PowerPoint</Application>
  <PresentationFormat>Widescreen</PresentationFormat>
  <Paragraphs>33</Paragraphs>
  <Slides>14</Slides>
  <Notes>13</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Aharoni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66</cp:revision>
  <dcterms:created xsi:type="dcterms:W3CDTF">2021-01-22T20:41:01Z</dcterms:created>
  <dcterms:modified xsi:type="dcterms:W3CDTF">2024-01-12T20:41:33Z</dcterms:modified>
</cp:coreProperties>
</file>