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49" autoAdjust="0"/>
  </p:normalViewPr>
  <p:slideViewPr>
    <p:cSldViewPr snapToGrid="0" snapToObjects="1">
      <p:cViewPr varScale="1">
        <p:scale>
          <a:sx n="99" d="100"/>
          <a:sy n="99" d="100"/>
        </p:scale>
        <p:origin x="23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60398-B081-6244-9BD4-2704F031D20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F3010-14A2-7241-AE82-3B919A810186}" type="slidenum">
              <a:rPr lang="en-US" smtClean="0"/>
              <a:t>‹#›</a:t>
            </a:fld>
            <a:endParaRPr lang="en-US"/>
          </a:p>
        </p:txBody>
      </p:sp>
    </p:spTree>
    <p:extLst>
      <p:ext uri="{BB962C8B-B14F-4D97-AF65-F5344CB8AC3E}">
        <p14:creationId xmlns:p14="http://schemas.microsoft.com/office/powerpoint/2010/main" val="314592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Day, adapted from the original text, A Good Day by Kevin </a:t>
            </a:r>
            <a:r>
              <a:rPr lang="en-US" dirty="0" err="1"/>
              <a:t>Henkes</a:t>
            </a:r>
            <a:r>
              <a:rPr lang="en-US" dirty="0"/>
              <a:t>. </a:t>
            </a:r>
          </a:p>
          <a:p>
            <a:endParaRPr lang="en-US" dirty="0"/>
          </a:p>
        </p:txBody>
      </p:sp>
      <p:sp>
        <p:nvSpPr>
          <p:cNvPr id="4" name="Slide Number Placeholder 3"/>
          <p:cNvSpPr>
            <a:spLocks noGrp="1"/>
          </p:cNvSpPr>
          <p:nvPr>
            <p:ph type="sldNum" sz="quarter" idx="5"/>
          </p:nvPr>
        </p:nvSpPr>
        <p:spPr/>
        <p:txBody>
          <a:bodyPr/>
          <a:lstStyle/>
          <a:p>
            <a:fld id="{1D3F3010-14A2-7241-AE82-3B919A810186}" type="slidenum">
              <a:rPr lang="en-US" smtClean="0"/>
              <a:t>1</a:t>
            </a:fld>
            <a:endParaRPr lang="en-US"/>
          </a:p>
        </p:txBody>
      </p:sp>
    </p:spTree>
    <p:extLst>
      <p:ext uri="{BB962C8B-B14F-4D97-AF65-F5344CB8AC3E}">
        <p14:creationId xmlns:p14="http://schemas.microsoft.com/office/powerpoint/2010/main" val="264733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yellow bird forgot all about his feather and flew higher than ever. </a:t>
            </a:r>
          </a:p>
        </p:txBody>
      </p:sp>
      <p:sp>
        <p:nvSpPr>
          <p:cNvPr id="4" name="Slide Number Placeholder 3"/>
          <p:cNvSpPr>
            <a:spLocks noGrp="1"/>
          </p:cNvSpPr>
          <p:nvPr>
            <p:ph type="sldNum" sz="quarter" idx="5"/>
          </p:nvPr>
        </p:nvSpPr>
        <p:spPr/>
        <p:txBody>
          <a:bodyPr/>
          <a:lstStyle/>
          <a:p>
            <a:fld id="{1D3F3010-14A2-7241-AE82-3B919A810186}" type="slidenum">
              <a:rPr lang="en-US" smtClean="0"/>
              <a:t>10</a:t>
            </a:fld>
            <a:endParaRPr lang="en-US"/>
          </a:p>
        </p:txBody>
      </p:sp>
    </p:spTree>
    <p:extLst>
      <p:ext uri="{BB962C8B-B14F-4D97-AF65-F5344CB8AC3E}">
        <p14:creationId xmlns:p14="http://schemas.microsoft.com/office/powerpoint/2010/main" val="385274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more. A little girl found the yellow feather, picked it up, tucked it behind her ear… and ran to her mother shouting, “Mama what a good day!”</a:t>
            </a:r>
          </a:p>
        </p:txBody>
      </p:sp>
      <p:sp>
        <p:nvSpPr>
          <p:cNvPr id="4" name="Slide Number Placeholder 3"/>
          <p:cNvSpPr>
            <a:spLocks noGrp="1"/>
          </p:cNvSpPr>
          <p:nvPr>
            <p:ph type="sldNum" sz="quarter" idx="5"/>
          </p:nvPr>
        </p:nvSpPr>
        <p:spPr/>
        <p:txBody>
          <a:bodyPr/>
          <a:lstStyle/>
          <a:p>
            <a:fld id="{1D3F3010-14A2-7241-AE82-3B919A810186}" type="slidenum">
              <a:rPr lang="en-US" smtClean="0"/>
              <a:t>11</a:t>
            </a:fld>
            <a:endParaRPr lang="en-US"/>
          </a:p>
        </p:txBody>
      </p:sp>
    </p:spTree>
    <p:extLst>
      <p:ext uri="{BB962C8B-B14F-4D97-AF65-F5344CB8AC3E}">
        <p14:creationId xmlns:p14="http://schemas.microsoft.com/office/powerpoint/2010/main" val="300623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1D3F3010-14A2-7241-AE82-3B919A810186}" type="slidenum">
              <a:rPr lang="en-US" smtClean="0"/>
              <a:t>12</a:t>
            </a:fld>
            <a:endParaRPr lang="en-US"/>
          </a:p>
        </p:txBody>
      </p:sp>
    </p:spTree>
    <p:extLst>
      <p:ext uri="{BB962C8B-B14F-4D97-AF65-F5344CB8AC3E}">
        <p14:creationId xmlns:p14="http://schemas.microsoft.com/office/powerpoint/2010/main" val="292558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189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was a bad day.</a:t>
            </a:r>
          </a:p>
        </p:txBody>
      </p:sp>
      <p:sp>
        <p:nvSpPr>
          <p:cNvPr id="4" name="Slide Number Placeholder 3"/>
          <p:cNvSpPr>
            <a:spLocks noGrp="1"/>
          </p:cNvSpPr>
          <p:nvPr>
            <p:ph type="sldNum" sz="quarter" idx="5"/>
          </p:nvPr>
        </p:nvSpPr>
        <p:spPr/>
        <p:txBody>
          <a:bodyPr/>
          <a:lstStyle/>
          <a:p>
            <a:fld id="{1D3F3010-14A2-7241-AE82-3B919A810186}" type="slidenum">
              <a:rPr lang="en-US" smtClean="0"/>
              <a:t>2</a:t>
            </a:fld>
            <a:endParaRPr lang="en-US"/>
          </a:p>
        </p:txBody>
      </p:sp>
    </p:spTree>
    <p:extLst>
      <p:ext uri="{BB962C8B-B14F-4D97-AF65-F5344CB8AC3E}">
        <p14:creationId xmlns:p14="http://schemas.microsoft.com/office/powerpoint/2010/main" val="298605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bird lost his favorite tail feather</a:t>
            </a:r>
          </a:p>
        </p:txBody>
      </p:sp>
      <p:sp>
        <p:nvSpPr>
          <p:cNvPr id="4" name="Slide Number Placeholder 3"/>
          <p:cNvSpPr>
            <a:spLocks noGrp="1"/>
          </p:cNvSpPr>
          <p:nvPr>
            <p:ph type="sldNum" sz="quarter" idx="5"/>
          </p:nvPr>
        </p:nvSpPr>
        <p:spPr/>
        <p:txBody>
          <a:bodyPr/>
          <a:lstStyle/>
          <a:p>
            <a:fld id="{1D3F3010-14A2-7241-AE82-3B919A810186}" type="slidenum">
              <a:rPr lang="en-US" smtClean="0"/>
              <a:t>3</a:t>
            </a:fld>
            <a:endParaRPr lang="en-US"/>
          </a:p>
        </p:txBody>
      </p:sp>
    </p:spTree>
    <p:extLst>
      <p:ext uri="{BB962C8B-B14F-4D97-AF65-F5344CB8AC3E}">
        <p14:creationId xmlns:p14="http://schemas.microsoft.com/office/powerpoint/2010/main" val="101134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dogs leash got tangled in the fence</a:t>
            </a:r>
          </a:p>
        </p:txBody>
      </p:sp>
      <p:sp>
        <p:nvSpPr>
          <p:cNvPr id="4" name="Slide Number Placeholder 3"/>
          <p:cNvSpPr>
            <a:spLocks noGrp="1"/>
          </p:cNvSpPr>
          <p:nvPr>
            <p:ph type="sldNum" sz="quarter" idx="5"/>
          </p:nvPr>
        </p:nvSpPr>
        <p:spPr/>
        <p:txBody>
          <a:bodyPr/>
          <a:lstStyle/>
          <a:p>
            <a:fld id="{1D3F3010-14A2-7241-AE82-3B919A810186}" type="slidenum">
              <a:rPr lang="en-US" smtClean="0"/>
              <a:t>4</a:t>
            </a:fld>
            <a:endParaRPr lang="en-US"/>
          </a:p>
        </p:txBody>
      </p:sp>
    </p:spTree>
    <p:extLst>
      <p:ext uri="{BB962C8B-B14F-4D97-AF65-F5344CB8AC3E}">
        <p14:creationId xmlns:p14="http://schemas.microsoft.com/office/powerpoint/2010/main" val="193234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fox couldn’t find his mother.</a:t>
            </a:r>
          </a:p>
        </p:txBody>
      </p:sp>
      <p:sp>
        <p:nvSpPr>
          <p:cNvPr id="4" name="Slide Number Placeholder 3"/>
          <p:cNvSpPr>
            <a:spLocks noGrp="1"/>
          </p:cNvSpPr>
          <p:nvPr>
            <p:ph type="sldNum" sz="quarter" idx="5"/>
          </p:nvPr>
        </p:nvSpPr>
        <p:spPr/>
        <p:txBody>
          <a:bodyPr/>
          <a:lstStyle/>
          <a:p>
            <a:fld id="{1D3F3010-14A2-7241-AE82-3B919A810186}" type="slidenum">
              <a:rPr lang="en-US" smtClean="0"/>
              <a:t>5</a:t>
            </a:fld>
            <a:endParaRPr lang="en-US"/>
          </a:p>
        </p:txBody>
      </p:sp>
    </p:spTree>
    <p:extLst>
      <p:ext uri="{BB962C8B-B14F-4D97-AF65-F5344CB8AC3E}">
        <p14:creationId xmlns:p14="http://schemas.microsoft.com/office/powerpoint/2010/main" val="174848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brown squirrel dropped her nut.</a:t>
            </a:r>
          </a:p>
        </p:txBody>
      </p:sp>
      <p:sp>
        <p:nvSpPr>
          <p:cNvPr id="4" name="Slide Number Placeholder 3"/>
          <p:cNvSpPr>
            <a:spLocks noGrp="1"/>
          </p:cNvSpPr>
          <p:nvPr>
            <p:ph type="sldNum" sz="quarter" idx="5"/>
          </p:nvPr>
        </p:nvSpPr>
        <p:spPr/>
        <p:txBody>
          <a:bodyPr/>
          <a:lstStyle/>
          <a:p>
            <a:fld id="{1D3F3010-14A2-7241-AE82-3B919A810186}" type="slidenum">
              <a:rPr lang="en-US" smtClean="0"/>
              <a:t>6</a:t>
            </a:fld>
            <a:endParaRPr lang="en-US"/>
          </a:p>
        </p:txBody>
      </p:sp>
    </p:spTree>
    <p:extLst>
      <p:ext uri="{BB962C8B-B14F-4D97-AF65-F5344CB8AC3E}">
        <p14:creationId xmlns:p14="http://schemas.microsoft.com/office/powerpoint/2010/main" val="114562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then…brown squirrel found the biggest nut</a:t>
            </a:r>
          </a:p>
        </p:txBody>
      </p:sp>
      <p:sp>
        <p:nvSpPr>
          <p:cNvPr id="4" name="Slide Number Placeholder 3"/>
          <p:cNvSpPr>
            <a:spLocks noGrp="1"/>
          </p:cNvSpPr>
          <p:nvPr>
            <p:ph type="sldNum" sz="quarter" idx="5"/>
          </p:nvPr>
        </p:nvSpPr>
        <p:spPr/>
        <p:txBody>
          <a:bodyPr/>
          <a:lstStyle/>
          <a:p>
            <a:fld id="{1D3F3010-14A2-7241-AE82-3B919A810186}" type="slidenum">
              <a:rPr lang="en-US" smtClean="0"/>
              <a:t>7</a:t>
            </a:fld>
            <a:endParaRPr lang="en-US"/>
          </a:p>
        </p:txBody>
      </p:sp>
    </p:spTree>
    <p:extLst>
      <p:ext uri="{BB962C8B-B14F-4D97-AF65-F5344CB8AC3E}">
        <p14:creationId xmlns:p14="http://schemas.microsoft.com/office/powerpoint/2010/main" val="279068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fox found his mother.</a:t>
            </a:r>
          </a:p>
        </p:txBody>
      </p:sp>
      <p:sp>
        <p:nvSpPr>
          <p:cNvPr id="4" name="Slide Number Placeholder 3"/>
          <p:cNvSpPr>
            <a:spLocks noGrp="1"/>
          </p:cNvSpPr>
          <p:nvPr>
            <p:ph type="sldNum" sz="quarter" idx="5"/>
          </p:nvPr>
        </p:nvSpPr>
        <p:spPr/>
        <p:txBody>
          <a:bodyPr/>
          <a:lstStyle/>
          <a:p>
            <a:fld id="{1D3F3010-14A2-7241-AE82-3B919A810186}" type="slidenum">
              <a:rPr lang="en-US" smtClean="0"/>
              <a:t>8</a:t>
            </a:fld>
            <a:endParaRPr lang="en-US"/>
          </a:p>
        </p:txBody>
      </p:sp>
    </p:spTree>
    <p:extLst>
      <p:ext uri="{BB962C8B-B14F-4D97-AF65-F5344CB8AC3E}">
        <p14:creationId xmlns:p14="http://schemas.microsoft.com/office/powerpoint/2010/main" val="59983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dog worked herself free and ran circles in the dandelions. </a:t>
            </a:r>
          </a:p>
        </p:txBody>
      </p:sp>
      <p:sp>
        <p:nvSpPr>
          <p:cNvPr id="4" name="Slide Number Placeholder 3"/>
          <p:cNvSpPr>
            <a:spLocks noGrp="1"/>
          </p:cNvSpPr>
          <p:nvPr>
            <p:ph type="sldNum" sz="quarter" idx="5"/>
          </p:nvPr>
        </p:nvSpPr>
        <p:spPr/>
        <p:txBody>
          <a:bodyPr/>
          <a:lstStyle/>
          <a:p>
            <a:fld id="{1D3F3010-14A2-7241-AE82-3B919A810186}" type="slidenum">
              <a:rPr lang="en-US" smtClean="0"/>
              <a:t>9</a:t>
            </a:fld>
            <a:endParaRPr lang="en-US"/>
          </a:p>
        </p:txBody>
      </p:sp>
    </p:spTree>
    <p:extLst>
      <p:ext uri="{BB962C8B-B14F-4D97-AF65-F5344CB8AC3E}">
        <p14:creationId xmlns:p14="http://schemas.microsoft.com/office/powerpoint/2010/main" val="322914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00AA62-FBC4-4C4E-84B1-D21BBBF774C6}"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401684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0AA62-FBC4-4C4E-84B1-D21BBBF774C6}"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298806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0AA62-FBC4-4C4E-84B1-D21BBBF774C6}"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155454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0AA62-FBC4-4C4E-84B1-D21BBBF774C6}"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208300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0AA62-FBC4-4C4E-84B1-D21BBBF774C6}"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120714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0AA62-FBC4-4C4E-84B1-D21BBBF774C6}"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2519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00AA62-FBC4-4C4E-84B1-D21BBBF774C6}"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170936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0AA62-FBC4-4C4E-84B1-D21BBBF774C6}"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358665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0AA62-FBC4-4C4E-84B1-D21BBBF774C6}"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26970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0AA62-FBC4-4C4E-84B1-D21BBBF774C6}"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125119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0AA62-FBC4-4C4E-84B1-D21BBBF774C6}"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5276-4B83-0049-8C12-47CA847D08C2}" type="slidenum">
              <a:rPr lang="en-US" smtClean="0"/>
              <a:t>‹#›</a:t>
            </a:fld>
            <a:endParaRPr lang="en-US"/>
          </a:p>
        </p:txBody>
      </p:sp>
    </p:spTree>
    <p:extLst>
      <p:ext uri="{BB962C8B-B14F-4D97-AF65-F5344CB8AC3E}">
        <p14:creationId xmlns:p14="http://schemas.microsoft.com/office/powerpoint/2010/main" val="254437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0AA62-FBC4-4C4E-84B1-D21BBBF774C6}"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55276-4B83-0049-8C12-47CA847D08C2}" type="slidenum">
              <a:rPr lang="en-US" smtClean="0"/>
              <a:t>‹#›</a:t>
            </a:fld>
            <a:endParaRPr lang="en-US"/>
          </a:p>
        </p:txBody>
      </p:sp>
    </p:spTree>
    <p:extLst>
      <p:ext uri="{BB962C8B-B14F-4D97-AF65-F5344CB8AC3E}">
        <p14:creationId xmlns:p14="http://schemas.microsoft.com/office/powerpoint/2010/main" val="427530361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10.wdp"/><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7.wdp"/><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9.wdp"/><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 Cover from A Good Day">
            <a:extLst>
              <a:ext uri="{FF2B5EF4-FFF2-40B4-BE49-F238E27FC236}">
                <a16:creationId xmlns:a16="http://schemas.microsoft.com/office/drawing/2014/main" id="{A74B7753-1E2F-4CF5-8915-D464B14A6190}"/>
              </a:ext>
            </a:extLst>
          </p:cNvPr>
          <p:cNvPicPr>
            <a:picLocks noChangeAspect="1"/>
          </p:cNvPicPr>
          <p:nvPr/>
        </p:nvPicPr>
        <p:blipFill>
          <a:blip r:embed="rId5"/>
          <a:stretch>
            <a:fillRect/>
          </a:stretch>
        </p:blipFill>
        <p:spPr>
          <a:xfrm>
            <a:off x="3870476" y="476794"/>
            <a:ext cx="4758267" cy="4775260"/>
          </a:xfrm>
          <a:prstGeom prst="rect">
            <a:avLst/>
          </a:prstGeom>
        </p:spPr>
      </p:pic>
      <p:sp>
        <p:nvSpPr>
          <p:cNvPr id="9" name="TextBox 8">
            <a:extLst>
              <a:ext uri="{FF2B5EF4-FFF2-40B4-BE49-F238E27FC236}">
                <a16:creationId xmlns:a16="http://schemas.microsoft.com/office/drawing/2014/main" id="{0AA0EB1F-B85D-714C-8F80-300083C178C9}"/>
              </a:ext>
            </a:extLst>
          </p:cNvPr>
          <p:cNvSpPr txBox="1"/>
          <p:nvPr/>
        </p:nvSpPr>
        <p:spPr>
          <a:xfrm>
            <a:off x="2495550" y="5676900"/>
            <a:ext cx="7442200" cy="954107"/>
          </a:xfrm>
          <a:prstGeom prst="rect">
            <a:avLst/>
          </a:prstGeom>
          <a:noFill/>
        </p:spPr>
        <p:txBody>
          <a:bodyPr wrap="square" rtlCol="0">
            <a:spAutoFit/>
          </a:bodyPr>
          <a:lstStyle/>
          <a:p>
            <a:pPr algn="ctr"/>
            <a:r>
              <a:rPr lang="en-US" sz="2800" dirty="0">
                <a:solidFill>
                  <a:srgbClr val="FFFF00"/>
                </a:solidFill>
              </a:rPr>
              <a:t>A Good Day, adapted from the original text, A Good Day by Kevin </a:t>
            </a:r>
            <a:r>
              <a:rPr lang="en-US" sz="2800" dirty="0" err="1">
                <a:solidFill>
                  <a:srgbClr val="FFFF00"/>
                </a:solidFill>
              </a:rPr>
              <a:t>Henkes</a:t>
            </a:r>
            <a:r>
              <a:rPr lang="en-US" sz="2800" dirty="0">
                <a:solidFill>
                  <a:srgbClr val="FFFF00"/>
                </a:solidFill>
              </a:rPr>
              <a:t>. </a:t>
            </a:r>
          </a:p>
        </p:txBody>
      </p:sp>
      <p:pic>
        <p:nvPicPr>
          <p:cNvPr id="10" name="Audio Recording May 4, 2021 at 7:45:44 PM" descr="A Good Day, adapted from the original text, A Good Day by Kevin Henkes. &#10;">
            <a:hlinkClick r:id="" action="ppaction://media"/>
            <a:extLst>
              <a:ext uri="{FF2B5EF4-FFF2-40B4-BE49-F238E27FC236}">
                <a16:creationId xmlns:a16="http://schemas.microsoft.com/office/drawing/2014/main" id="{5C42AF06-B883-4242-A282-0F53476300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01418" y="6257925"/>
            <a:ext cx="373082" cy="373082"/>
          </a:xfrm>
          <a:prstGeom prst="rect">
            <a:avLst/>
          </a:prstGeom>
        </p:spPr>
      </p:pic>
    </p:spTree>
    <p:extLst>
      <p:ext uri="{BB962C8B-B14F-4D97-AF65-F5344CB8AC3E}">
        <p14:creationId xmlns:p14="http://schemas.microsoft.com/office/powerpoint/2010/main" val="27829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2"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Yellow Bird ">
            <a:extLst>
              <a:ext uri="{FF2B5EF4-FFF2-40B4-BE49-F238E27FC236}">
                <a16:creationId xmlns:a16="http://schemas.microsoft.com/office/drawing/2014/main" id="{A7FD5514-8E2F-4340-9B1D-C7E14E20A8A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4583" l="781" r="90000">
                        <a14:foregroundMark x1="10156" y1="82708" x2="7344" y2="83542"/>
                        <a14:foregroundMark x1="7344" y1="83542" x2="4844" y2="92917"/>
                        <a14:foregroundMark x1="1719" y1="92500" x2="781" y2="94583"/>
                      </a14:backgroundRemoval>
                    </a14:imgEffect>
                  </a14:imgLayer>
                </a14:imgProps>
              </a:ext>
              <a:ext uri="{28A0092B-C50C-407E-A947-70E740481C1C}">
                <a14:useLocalDpi xmlns:a14="http://schemas.microsoft.com/office/drawing/2010/main" val="0"/>
              </a:ext>
            </a:extLst>
          </a:blip>
          <a:srcRect/>
          <a:stretch>
            <a:fillRect/>
          </a:stretch>
        </p:blipFill>
        <p:spPr bwMode="auto">
          <a:xfrm>
            <a:off x="3213100" y="1381124"/>
            <a:ext cx="50165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51:16 PM" descr="And yellow bird forgot all about his feather and flew higher than ever. &#10;">
            <a:hlinkClick r:id="" action="ppaction://media"/>
            <a:extLst>
              <a:ext uri="{FF2B5EF4-FFF2-40B4-BE49-F238E27FC236}">
                <a16:creationId xmlns:a16="http://schemas.microsoft.com/office/drawing/2014/main" id="{AF8072FB-A0D4-8E46-B33F-4A6AA22696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4249" y="6199186"/>
            <a:ext cx="601663" cy="601663"/>
          </a:xfrm>
          <a:prstGeom prst="rect">
            <a:avLst/>
          </a:prstGeom>
        </p:spPr>
      </p:pic>
    </p:spTree>
    <p:extLst>
      <p:ext uri="{BB962C8B-B14F-4D97-AF65-F5344CB8AC3E}">
        <p14:creationId xmlns:p14="http://schemas.microsoft.com/office/powerpoint/2010/main" val="9783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88" fill="hold"/>
                                        <p:tgtEl>
                                          <p:spTgt spid="2"/>
                                        </p:tgtEl>
                                      </p:cBhvr>
                                    </p:cmd>
                                  </p:childTnLst>
                                </p:cTn>
                              </p:par>
                            </p:childTnLst>
                          </p:cTn>
                        </p:par>
                        <p:par>
                          <p:cTn id="7" fill="hold">
                            <p:stCondLst>
                              <p:cond delay="5888"/>
                            </p:stCondLst>
                            <p:childTnLst>
                              <p:par>
                                <p:cTn id="8" presetID="2" presetClass="exit" presetSubtype="1" fill="hold" nodeType="afterEffect">
                                  <p:stCondLst>
                                    <p:cond delay="0"/>
                                  </p:stCondLst>
                                  <p:childTnLst>
                                    <p:anim calcmode="lin" valueType="num">
                                      <p:cBhvr additive="base">
                                        <p:cTn id="9" dur="2000"/>
                                        <p:tgtEl>
                                          <p:spTgt spid="9218"/>
                                        </p:tgtEl>
                                        <p:attrNameLst>
                                          <p:attrName>ppt_x</p:attrName>
                                        </p:attrNameLst>
                                      </p:cBhvr>
                                      <p:tavLst>
                                        <p:tav tm="0">
                                          <p:val>
                                            <p:strVal val="ppt_x"/>
                                          </p:val>
                                        </p:tav>
                                        <p:tav tm="100000">
                                          <p:val>
                                            <p:strVal val="ppt_x"/>
                                          </p:val>
                                        </p:tav>
                                      </p:tavLst>
                                    </p:anim>
                                    <p:anim calcmode="lin" valueType="num">
                                      <p:cBhvr additive="base">
                                        <p:cTn id="10" dur="2000"/>
                                        <p:tgtEl>
                                          <p:spTgt spid="9218"/>
                                        </p:tgtEl>
                                        <p:attrNameLst>
                                          <p:attrName>ppt_y</p:attrName>
                                        </p:attrNameLst>
                                      </p:cBhvr>
                                      <p:tavLst>
                                        <p:tav tm="0">
                                          <p:val>
                                            <p:strVal val="ppt_y"/>
                                          </p:val>
                                        </p:tav>
                                        <p:tav tm="100000">
                                          <p:val>
                                            <p:strVal val="0-ppt_h/2"/>
                                          </p:val>
                                        </p:tav>
                                      </p:tavLst>
                                    </p:anim>
                                    <p:set>
                                      <p:cBhvr>
                                        <p:cTn id="11" dur="1" fill="hold">
                                          <p:stCondLst>
                                            <p:cond delay="1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umbs Up">
            <a:extLst>
              <a:ext uri="{FF2B5EF4-FFF2-40B4-BE49-F238E27FC236}">
                <a16:creationId xmlns:a16="http://schemas.microsoft.com/office/drawing/2014/main" id="{1BB2EFE0-6557-C24F-BB66-57C6147032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415" t="4771" r="24764" b="14664"/>
          <a:stretch/>
        </p:blipFill>
        <p:spPr bwMode="auto">
          <a:xfrm>
            <a:off x="3403600" y="889368"/>
            <a:ext cx="5003800" cy="551143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52:38 PM" descr="And there’s more. A little girl found the yellow feather, picked it up, tucked it behind her ear… and ran to her mother shouting, “Mama what a good day!”">
            <a:hlinkClick r:id="" action="ppaction://media"/>
            <a:extLst>
              <a:ext uri="{FF2B5EF4-FFF2-40B4-BE49-F238E27FC236}">
                <a16:creationId xmlns:a16="http://schemas.microsoft.com/office/drawing/2014/main" id="{341E7F2A-4CE0-CB4C-929A-78442CFD77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8100" y="6100763"/>
            <a:ext cx="520700" cy="520700"/>
          </a:xfrm>
          <a:prstGeom prst="rect">
            <a:avLst/>
          </a:prstGeom>
        </p:spPr>
      </p:pic>
    </p:spTree>
    <p:extLst>
      <p:ext uri="{BB962C8B-B14F-4D97-AF65-F5344CB8AC3E}">
        <p14:creationId xmlns:p14="http://schemas.microsoft.com/office/powerpoint/2010/main" val="23481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8" fill="hold"/>
                                        <p:tgtEl>
                                          <p:spTgt spid="2"/>
                                        </p:tgtEl>
                                      </p:cBhvr>
                                    </p:cmd>
                                  </p:childTnLst>
                                </p:cTn>
                              </p:par>
                              <p:par>
                                <p:cTn id="7" presetID="32" presetClass="emph" presetSubtype="0" fill="hold" nodeType="withEffect">
                                  <p:stCondLst>
                                    <p:cond delay="0"/>
                                  </p:stCondLst>
                                  <p:childTnLst>
                                    <p:animRot by="120000">
                                      <p:cBhvr>
                                        <p:cTn id="8" dur="200" fill="hold">
                                          <p:stCondLst>
                                            <p:cond delay="0"/>
                                          </p:stCondLst>
                                        </p:cTn>
                                        <p:tgtEl>
                                          <p:spTgt spid="11266"/>
                                        </p:tgtEl>
                                        <p:attrNameLst>
                                          <p:attrName>r</p:attrName>
                                        </p:attrNameLst>
                                      </p:cBhvr>
                                    </p:animRot>
                                    <p:animRot by="-240000">
                                      <p:cBhvr>
                                        <p:cTn id="9" dur="400" fill="hold">
                                          <p:stCondLst>
                                            <p:cond delay="400"/>
                                          </p:stCondLst>
                                        </p:cTn>
                                        <p:tgtEl>
                                          <p:spTgt spid="11266"/>
                                        </p:tgtEl>
                                        <p:attrNameLst>
                                          <p:attrName>r</p:attrName>
                                        </p:attrNameLst>
                                      </p:cBhvr>
                                    </p:animRot>
                                    <p:animRot by="240000">
                                      <p:cBhvr>
                                        <p:cTn id="10" dur="400" fill="hold">
                                          <p:stCondLst>
                                            <p:cond delay="800"/>
                                          </p:stCondLst>
                                        </p:cTn>
                                        <p:tgtEl>
                                          <p:spTgt spid="11266"/>
                                        </p:tgtEl>
                                        <p:attrNameLst>
                                          <p:attrName>r</p:attrName>
                                        </p:attrNameLst>
                                      </p:cBhvr>
                                    </p:animRot>
                                    <p:animRot by="-240000">
                                      <p:cBhvr>
                                        <p:cTn id="11" dur="400" fill="hold">
                                          <p:stCondLst>
                                            <p:cond delay="1200"/>
                                          </p:stCondLst>
                                        </p:cTn>
                                        <p:tgtEl>
                                          <p:spTgt spid="11266"/>
                                        </p:tgtEl>
                                        <p:attrNameLst>
                                          <p:attrName>r</p:attrName>
                                        </p:attrNameLst>
                                      </p:cBhvr>
                                    </p:animRot>
                                    <p:animRot by="120000">
                                      <p:cBhvr>
                                        <p:cTn id="12" dur="400" fill="hold">
                                          <p:stCondLst>
                                            <p:cond delay="160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13"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ook on last page indicating &quot;the end&quot;">
            <a:extLst>
              <a:ext uri="{FF2B5EF4-FFF2-40B4-BE49-F238E27FC236}">
                <a16:creationId xmlns:a16="http://schemas.microsoft.com/office/drawing/2014/main" id="{548021D9-A57A-384A-AE46-F6C682B4ECA4}"/>
              </a:ext>
            </a:extLst>
          </p:cNvPr>
          <p:cNvPicPr>
            <a:picLocks noChangeAspect="1"/>
          </p:cNvPicPr>
          <p:nvPr/>
        </p:nvPicPr>
        <p:blipFill>
          <a:blip r:embed="rId5"/>
          <a:stretch>
            <a:fillRect/>
          </a:stretch>
        </p:blipFill>
        <p:spPr>
          <a:xfrm>
            <a:off x="3879850" y="2101373"/>
            <a:ext cx="3949700" cy="2197577"/>
          </a:xfrm>
          <a:prstGeom prst="rect">
            <a:avLst/>
          </a:prstGeom>
        </p:spPr>
      </p:pic>
      <p:pic>
        <p:nvPicPr>
          <p:cNvPr id="6" name="Audio Recording May 4, 2021 at 7:53:49 PM" descr="The End">
            <a:hlinkClick r:id="" action="ppaction://media"/>
            <a:extLst>
              <a:ext uri="{FF2B5EF4-FFF2-40B4-BE49-F238E27FC236}">
                <a16:creationId xmlns:a16="http://schemas.microsoft.com/office/drawing/2014/main" id="{8E711F44-02CA-EA4E-AC91-C129858C5C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8575" y="6034088"/>
            <a:ext cx="501650" cy="501650"/>
          </a:xfrm>
          <a:prstGeom prst="rect">
            <a:avLst/>
          </a:prstGeom>
        </p:spPr>
      </p:pic>
    </p:spTree>
    <p:extLst>
      <p:ext uri="{BB962C8B-B14F-4D97-AF65-F5344CB8AC3E}">
        <p14:creationId xmlns:p14="http://schemas.microsoft.com/office/powerpoint/2010/main" val="7505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287F5-AFE2-4917-93A2-110D0E1929DD}"/>
              </a:ext>
            </a:extLst>
          </p:cNvPr>
          <p:cNvSpPr txBox="1"/>
          <p:nvPr/>
        </p:nvSpPr>
        <p:spPr>
          <a:xfrm>
            <a:off x="780380" y="980450"/>
            <a:ext cx="10461927"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54128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Thumbs down">
            <a:extLst>
              <a:ext uri="{FF2B5EF4-FFF2-40B4-BE49-F238E27FC236}">
                <a16:creationId xmlns:a16="http://schemas.microsoft.com/office/drawing/2014/main" id="{9A6BB072-0F82-8A40-B4AD-32B5EC3845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78100" y="1187450"/>
            <a:ext cx="7035800" cy="44831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6:08 PM" descr="Today was a bad day.&#10;">
            <a:hlinkClick r:id="" action="ppaction://media"/>
            <a:extLst>
              <a:ext uri="{FF2B5EF4-FFF2-40B4-BE49-F238E27FC236}">
                <a16:creationId xmlns:a16="http://schemas.microsoft.com/office/drawing/2014/main" id="{DEFD7CE5-97A7-2C4D-A361-EEA5B4EBEA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2386" y="6200774"/>
            <a:ext cx="449263" cy="449263"/>
          </a:xfrm>
          <a:prstGeom prst="rect">
            <a:avLst/>
          </a:prstGeom>
        </p:spPr>
      </p:pic>
    </p:spTree>
    <p:extLst>
      <p:ext uri="{BB962C8B-B14F-4D97-AF65-F5344CB8AC3E}">
        <p14:creationId xmlns:p14="http://schemas.microsoft.com/office/powerpoint/2010/main" val="42519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6" fill="hold"/>
                                        <p:tgtEl>
                                          <p:spTgt spid="2"/>
                                        </p:tgtEl>
                                      </p:cBhvr>
                                    </p:cmd>
                                  </p:childTnLst>
                                </p:cTn>
                              </p:par>
                            </p:childTnLst>
                          </p:cTn>
                        </p:par>
                        <p:par>
                          <p:cTn id="7" fill="hold">
                            <p:stCondLst>
                              <p:cond delay="3776"/>
                            </p:stCondLst>
                            <p:childTnLst>
                              <p:par>
                                <p:cTn id="8" presetID="26" presetClass="emph" presetSubtype="0" fill="hold" nodeType="afterEffect">
                                  <p:stCondLst>
                                    <p:cond delay="0"/>
                                  </p:stCondLst>
                                  <p:childTnLst>
                                    <p:animEffect transition="out" filter="fade">
                                      <p:cBhvr>
                                        <p:cTn id="9" dur="500" tmFilter="0, 0; .2, .5; .8, .5; 1, 0"/>
                                        <p:tgtEl>
                                          <p:spTgt spid="1026"/>
                                        </p:tgtEl>
                                      </p:cBhvr>
                                    </p:animEffect>
                                    <p:animScale>
                                      <p:cBhvr>
                                        <p:cTn id="10"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Yellow Feather ">
            <a:extLst>
              <a:ext uri="{FF2B5EF4-FFF2-40B4-BE49-F238E27FC236}">
                <a16:creationId xmlns:a16="http://schemas.microsoft.com/office/drawing/2014/main" id="{69B1F73C-9764-4946-B10C-FBF24BA1406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19500" y="1651000"/>
            <a:ext cx="49530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7:15 PM" descr="Audio Recording May 4, 2021 at 7:47:15 PM">
            <a:hlinkClick r:id="" action="ppaction://media"/>
            <a:extLst>
              <a:ext uri="{FF2B5EF4-FFF2-40B4-BE49-F238E27FC236}">
                <a16:creationId xmlns:a16="http://schemas.microsoft.com/office/drawing/2014/main" id="{21587006-3ADE-5741-900C-778488A807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398" y="6229349"/>
            <a:ext cx="392113" cy="392113"/>
          </a:xfrm>
          <a:prstGeom prst="rect">
            <a:avLst/>
          </a:prstGeom>
        </p:spPr>
      </p:pic>
    </p:spTree>
    <p:extLst>
      <p:ext uri="{BB962C8B-B14F-4D97-AF65-F5344CB8AC3E}">
        <p14:creationId xmlns:p14="http://schemas.microsoft.com/office/powerpoint/2010/main" val="85673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6" fill="hold"/>
                                        <p:tgtEl>
                                          <p:spTgt spid="2"/>
                                        </p:tgtEl>
                                      </p:cBhvr>
                                    </p:cmd>
                                  </p:childTnLst>
                                </p:cTn>
                              </p:par>
                              <p:par>
                                <p:cTn id="7" presetID="6" presetClass="emph" presetSubtype="0" fill="hold" nodeType="withEffect">
                                  <p:stCondLst>
                                    <p:cond delay="1000"/>
                                  </p:stCondLst>
                                  <p:childTnLst>
                                    <p:animScale>
                                      <p:cBhvr>
                                        <p:cTn id="8" dur="2000" fill="hold"/>
                                        <p:tgtEl>
                                          <p:spTgt spid="20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d Nylon Dog Leash">
            <a:extLst>
              <a:ext uri="{FF2B5EF4-FFF2-40B4-BE49-F238E27FC236}">
                <a16:creationId xmlns:a16="http://schemas.microsoft.com/office/drawing/2014/main" id="{A0EC5279-69FA-E741-BCC3-76F6EE83AFC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87" b="89869" l="1667" r="95400">
                        <a14:foregroundMark x1="3333" y1="58045" x2="32000" y2="23719"/>
                        <a14:foregroundMark x1="32000" y1="23719" x2="66200" y2="3695"/>
                        <a14:foregroundMark x1="66200" y1="3695" x2="72867" y2="4887"/>
                        <a14:foregroundMark x1="72867" y1="4887" x2="69267" y2="11323"/>
                        <a14:foregroundMark x1="69267" y1="11323" x2="77333" y2="9893"/>
                        <a14:foregroundMark x1="77333" y1="9893" x2="80000" y2="10012"/>
                        <a14:foregroundMark x1="6267" y1="53159" x2="1667" y2="53874"/>
                        <a14:foregroundMark x1="1667" y1="53874" x2="5533" y2="55542"/>
                        <a14:foregroundMark x1="5533" y1="55542" x2="6867" y2="53397"/>
                        <a14:foregroundMark x1="11667" y1="42193" x2="13733" y2="48153"/>
                        <a14:foregroundMark x1="13733" y1="48153" x2="17000" y2="47199"/>
                        <a14:foregroundMark x1="2000" y1="55185" x2="1667" y2="58760"/>
                        <a14:foregroundMark x1="11467" y1="46126" x2="12000" y2="42312"/>
                        <a14:foregroundMark x1="88933" y1="15733" x2="94867" y2="25864"/>
                        <a14:foregroundMark x1="94867" y1="25864" x2="97000" y2="32062"/>
                        <a14:foregroundMark x1="97000" y1="32062" x2="97200" y2="39094"/>
                        <a14:foregroundMark x1="97200" y1="39094" x2="95400" y2="46603"/>
                        <a14:foregroundMark x1="95400" y1="46603" x2="69733" y2="71514"/>
                        <a14:foregroundMark x1="69733" y1="71514" x2="63933" y2="84863"/>
                        <a14:foregroundMark x1="63933" y1="84863" x2="63933" y2="84863"/>
                      </a14:backgroundRemoval>
                    </a14:imgEffect>
                  </a14:imgLayer>
                </a14:imgProps>
              </a:ext>
              <a:ext uri="{28A0092B-C50C-407E-A947-70E740481C1C}">
                <a14:useLocalDpi xmlns:a14="http://schemas.microsoft.com/office/drawing/2010/main" val="0"/>
              </a:ext>
            </a:extLst>
          </a:blip>
          <a:srcRect/>
          <a:stretch>
            <a:fillRect/>
          </a:stretch>
        </p:blipFill>
        <p:spPr bwMode="auto">
          <a:xfrm>
            <a:off x="1968500" y="1557734"/>
            <a:ext cx="7239000" cy="404931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8:08 PM" descr="White dogs leash got tangled in the fence">
            <a:hlinkClick r:id="" action="ppaction://media"/>
            <a:extLst>
              <a:ext uri="{FF2B5EF4-FFF2-40B4-BE49-F238E27FC236}">
                <a16:creationId xmlns:a16="http://schemas.microsoft.com/office/drawing/2014/main" id="{DC190070-32EE-1444-BEDD-FBE8885AB5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9999" y="6148387"/>
            <a:ext cx="530225" cy="530225"/>
          </a:xfrm>
          <a:prstGeom prst="rect">
            <a:avLst/>
          </a:prstGeom>
        </p:spPr>
      </p:pic>
    </p:spTree>
    <p:extLst>
      <p:ext uri="{BB962C8B-B14F-4D97-AF65-F5344CB8AC3E}">
        <p14:creationId xmlns:p14="http://schemas.microsoft.com/office/powerpoint/2010/main" val="41214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by Fox ">
            <a:extLst>
              <a:ext uri="{FF2B5EF4-FFF2-40B4-BE49-F238E27FC236}">
                <a16:creationId xmlns:a16="http://schemas.microsoft.com/office/drawing/2014/main" id="{0D6E0084-E60B-A24C-830B-53A3E25C04F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35" b="89958" l="10000" r="90000">
                        <a14:foregroundMark x1="18556" y1="10886" x2="11444" y2="6835"/>
                      </a14:backgroundRemoval>
                    </a14:imgEffect>
                  </a14:imgLayer>
                </a14:imgProps>
              </a:ext>
              <a:ext uri="{28A0092B-C50C-407E-A947-70E740481C1C}">
                <a14:useLocalDpi xmlns:a14="http://schemas.microsoft.com/office/drawing/2010/main" val="0"/>
              </a:ext>
            </a:extLst>
          </a:blip>
          <a:srcRect/>
          <a:stretch>
            <a:fillRect/>
          </a:stretch>
        </p:blipFill>
        <p:spPr bwMode="auto">
          <a:xfrm>
            <a:off x="3771785" y="992187"/>
            <a:ext cx="3619614"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8:38 PM" descr="Orange fox couldn’t find his mother.">
            <a:hlinkClick r:id="" action="ppaction://media"/>
            <a:extLst>
              <a:ext uri="{FF2B5EF4-FFF2-40B4-BE49-F238E27FC236}">
                <a16:creationId xmlns:a16="http://schemas.microsoft.com/office/drawing/2014/main" id="{C4049D87-6F4C-5342-BA15-581A71B5F3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7149" y="6076949"/>
            <a:ext cx="544513" cy="544513"/>
          </a:xfrm>
          <a:prstGeom prst="rect">
            <a:avLst/>
          </a:prstGeom>
        </p:spPr>
      </p:pic>
    </p:spTree>
    <p:extLst>
      <p:ext uri="{BB962C8B-B14F-4D97-AF65-F5344CB8AC3E}">
        <p14:creationId xmlns:p14="http://schemas.microsoft.com/office/powerpoint/2010/main" val="8602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of an acorn ">
            <a:extLst>
              <a:ext uri="{FF2B5EF4-FFF2-40B4-BE49-F238E27FC236}">
                <a16:creationId xmlns:a16="http://schemas.microsoft.com/office/drawing/2014/main" id="{40E1D922-FA74-BF48-97A7-22A450E95C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86" b="90000" l="9639" r="89960">
                        <a14:foregroundMark x1="50201" y1="12500" x2="55823" y2="4286"/>
                      </a14:backgroundRemoval>
                    </a14:imgEffect>
                  </a14:imgLayer>
                </a14:imgProps>
              </a:ext>
              <a:ext uri="{28A0092B-C50C-407E-A947-70E740481C1C}">
                <a14:useLocalDpi xmlns:a14="http://schemas.microsoft.com/office/drawing/2010/main" val="0"/>
              </a:ext>
            </a:extLst>
          </a:blip>
          <a:srcRect/>
          <a:stretch>
            <a:fillRect/>
          </a:stretch>
        </p:blipFill>
        <p:spPr bwMode="auto">
          <a:xfrm>
            <a:off x="4514850" y="1651000"/>
            <a:ext cx="31623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9:09 PM" descr="And brown squirrel dropped her nut.">
            <a:hlinkClick r:id="" action="ppaction://media"/>
            <a:extLst>
              <a:ext uri="{FF2B5EF4-FFF2-40B4-BE49-F238E27FC236}">
                <a16:creationId xmlns:a16="http://schemas.microsoft.com/office/drawing/2014/main" id="{0A48A31A-DC97-B54C-9A9B-FD5CAD0270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3787" y="5900737"/>
            <a:ext cx="706437" cy="706437"/>
          </a:xfrm>
          <a:prstGeom prst="rect">
            <a:avLst/>
          </a:prstGeom>
        </p:spPr>
      </p:pic>
    </p:spTree>
    <p:extLst>
      <p:ext uri="{BB962C8B-B14F-4D97-AF65-F5344CB8AC3E}">
        <p14:creationId xmlns:p14="http://schemas.microsoft.com/office/powerpoint/2010/main" val="35453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12" fill="hold"/>
                                        <p:tgtEl>
                                          <p:spTgt spid="2"/>
                                        </p:tgtEl>
                                      </p:cBhvr>
                                    </p:cmd>
                                  </p:childTnLst>
                                </p:cTn>
                              </p:par>
                              <p:par>
                                <p:cTn id="7" presetID="32" presetClass="emph" presetSubtype="0" fill="hold" nodeType="withEffect">
                                  <p:stCondLst>
                                    <p:cond delay="1000"/>
                                  </p:stCondLst>
                                  <p:childTnLst>
                                    <p:animRot by="120000">
                                      <p:cBhvr>
                                        <p:cTn id="8" dur="200" fill="hold">
                                          <p:stCondLst>
                                            <p:cond delay="0"/>
                                          </p:stCondLst>
                                        </p:cTn>
                                        <p:tgtEl>
                                          <p:spTgt spid="5122"/>
                                        </p:tgtEl>
                                        <p:attrNameLst>
                                          <p:attrName>r</p:attrName>
                                        </p:attrNameLst>
                                      </p:cBhvr>
                                    </p:animRot>
                                    <p:animRot by="-240000">
                                      <p:cBhvr>
                                        <p:cTn id="9" dur="400" fill="hold">
                                          <p:stCondLst>
                                            <p:cond delay="400"/>
                                          </p:stCondLst>
                                        </p:cTn>
                                        <p:tgtEl>
                                          <p:spTgt spid="5122"/>
                                        </p:tgtEl>
                                        <p:attrNameLst>
                                          <p:attrName>r</p:attrName>
                                        </p:attrNameLst>
                                      </p:cBhvr>
                                    </p:animRot>
                                    <p:animRot by="240000">
                                      <p:cBhvr>
                                        <p:cTn id="10" dur="400" fill="hold">
                                          <p:stCondLst>
                                            <p:cond delay="800"/>
                                          </p:stCondLst>
                                        </p:cTn>
                                        <p:tgtEl>
                                          <p:spTgt spid="5122"/>
                                        </p:tgtEl>
                                        <p:attrNameLst>
                                          <p:attrName>r</p:attrName>
                                        </p:attrNameLst>
                                      </p:cBhvr>
                                    </p:animRot>
                                    <p:animRot by="-240000">
                                      <p:cBhvr>
                                        <p:cTn id="11" dur="400" fill="hold">
                                          <p:stCondLst>
                                            <p:cond delay="1200"/>
                                          </p:stCondLst>
                                        </p:cTn>
                                        <p:tgtEl>
                                          <p:spTgt spid="5122"/>
                                        </p:tgtEl>
                                        <p:attrNameLst>
                                          <p:attrName>r</p:attrName>
                                        </p:attrNameLst>
                                      </p:cBhvr>
                                    </p:animRot>
                                    <p:animRot by="120000">
                                      <p:cBhvr>
                                        <p:cTn id="12" dur="400" fill="hold">
                                          <p:stCondLst>
                                            <p:cond delay="16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quirrel picture">
            <a:extLst>
              <a:ext uri="{FF2B5EF4-FFF2-40B4-BE49-F238E27FC236}">
                <a16:creationId xmlns:a16="http://schemas.microsoft.com/office/drawing/2014/main" id="{E757DC86-36C3-D045-82A7-26631854EAE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08" b="89816" l="10000" r="90000">
                        <a14:foregroundMark x1="37250" y1="20701" x2="34875" y2="11352"/>
                        <a14:foregroundMark x1="42625" y1="13856" x2="38625" y2="8514"/>
                        <a14:foregroundMark x1="38625" y1="8514" x2="38250" y2="8347"/>
                        <a14:foregroundMark x1="50750" y1="17696" x2="47750" y2="11686"/>
                        <a14:foregroundMark x1="47750" y1="11686" x2="42625" y2="8347"/>
                        <a14:foregroundMark x1="42625" y1="8347" x2="36500" y2="8848"/>
                        <a14:foregroundMark x1="36500" y1="8848" x2="32750" y2="14190"/>
                        <a14:foregroundMark x1="32750" y1="14190" x2="32750" y2="15025"/>
                        <a14:foregroundMark x1="33000" y1="16694" x2="33250" y2="8848"/>
                        <a14:foregroundMark x1="33250" y1="8848" x2="39750" y2="4508"/>
                        <a14:foregroundMark x1="39750" y1="4508" x2="50625" y2="10351"/>
                        <a14:foregroundMark x1="50625" y1="10351" x2="53000" y2="17362"/>
                        <a14:foregroundMark x1="53000" y1="17362" x2="51500" y2="19866"/>
                        <a14:foregroundMark x1="34875" y1="33556" x2="30625" y2="37563"/>
                        <a14:foregroundMark x1="30625" y1="37563" x2="24125" y2="54090"/>
                        <a14:foregroundMark x1="24125" y1="54090" x2="22625" y2="61269"/>
                        <a14:foregroundMark x1="22625" y1="61269" x2="24500" y2="76127"/>
                        <a14:foregroundMark x1="24500" y1="76127" x2="29250" y2="83139"/>
                        <a14:backgroundMark x1="66000" y1="81302" x2="62375" y2="86811"/>
                        <a14:backgroundMark x1="62375" y1="86811" x2="67000" y2="90150"/>
                        <a14:backgroundMark x1="67000" y1="90150" x2="80000" y2="90317"/>
                        <a14:backgroundMark x1="80000" y1="90317" x2="86375" y2="87479"/>
                        <a14:backgroundMark x1="86375" y1="87479" x2="82750" y2="81469"/>
                        <a14:backgroundMark x1="82750" y1="81469" x2="66875" y2="82304"/>
                      </a14:backgroundRemoval>
                    </a14:imgEffect>
                  </a14:imgLayer>
                </a14:imgProps>
              </a:ext>
              <a:ext uri="{28A0092B-C50C-407E-A947-70E740481C1C}">
                <a14:useLocalDpi xmlns:a14="http://schemas.microsoft.com/office/drawing/2010/main" val="0"/>
              </a:ext>
            </a:extLst>
          </a:blip>
          <a:srcRect/>
          <a:stretch>
            <a:fillRect/>
          </a:stretch>
        </p:blipFill>
        <p:spPr bwMode="auto">
          <a:xfrm>
            <a:off x="3103564" y="977900"/>
            <a:ext cx="6547614" cy="49022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49:48 PM" descr="But then…brown squirrel found the biggest nut">
            <a:hlinkClick r:id="" action="ppaction://media"/>
            <a:extLst>
              <a:ext uri="{FF2B5EF4-FFF2-40B4-BE49-F238E27FC236}">
                <a16:creationId xmlns:a16="http://schemas.microsoft.com/office/drawing/2014/main" id="{148D3634-8426-5648-8E18-080D6B45ACB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87137" y="6148387"/>
            <a:ext cx="501649" cy="501649"/>
          </a:xfrm>
          <a:prstGeom prst="rect">
            <a:avLst/>
          </a:prstGeom>
        </p:spPr>
      </p:pic>
    </p:spTree>
    <p:extLst>
      <p:ext uri="{BB962C8B-B14F-4D97-AF65-F5344CB8AC3E}">
        <p14:creationId xmlns:p14="http://schemas.microsoft.com/office/powerpoint/2010/main" val="21249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by Fox">
            <a:extLst>
              <a:ext uri="{FF2B5EF4-FFF2-40B4-BE49-F238E27FC236}">
                <a16:creationId xmlns:a16="http://schemas.microsoft.com/office/drawing/2014/main" id="{0962C82D-CDE8-254D-8335-8219787E56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35" b="89958" l="10000" r="90000">
                        <a14:foregroundMark x1="18556" y1="10886" x2="11444" y2="6835"/>
                      </a14:backgroundRemoval>
                    </a14:imgEffect>
                  </a14:imgLayer>
                </a14:imgProps>
              </a:ext>
              <a:ext uri="{28A0092B-C50C-407E-A947-70E740481C1C}">
                <a14:useLocalDpi xmlns:a14="http://schemas.microsoft.com/office/drawing/2010/main" val="0"/>
              </a:ext>
            </a:extLst>
          </a:blip>
          <a:srcRect/>
          <a:stretch>
            <a:fillRect/>
          </a:stretch>
        </p:blipFill>
        <p:spPr bwMode="auto">
          <a:xfrm>
            <a:off x="3266960" y="3263900"/>
            <a:ext cx="1533639"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other fox">
            <a:extLst>
              <a:ext uri="{FF2B5EF4-FFF2-40B4-BE49-F238E27FC236}">
                <a16:creationId xmlns:a16="http://schemas.microsoft.com/office/drawing/2014/main" id="{401AD33C-8413-E647-811F-A70677AD899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4000" r="97917">
                        <a14:foregroundMark x1="11583" y1="19250" x2="6000" y2="30375"/>
                        <a14:foregroundMark x1="6000" y1="30375" x2="11167" y2="31125"/>
                        <a14:foregroundMark x1="11167" y1="31125" x2="12750" y2="29875"/>
                        <a14:foregroundMark x1="5917" y1="34625" x2="4083" y2="32625"/>
                        <a14:foregroundMark x1="88917" y1="63000" x2="97917" y2="67750"/>
                      </a14:backgroundRemoval>
                    </a14:imgEffect>
                  </a14:imgLayer>
                </a14:imgProps>
              </a:ext>
              <a:ext uri="{28A0092B-C50C-407E-A947-70E740481C1C}">
                <a14:useLocalDpi xmlns:a14="http://schemas.microsoft.com/office/drawing/2010/main" val="0"/>
              </a:ext>
            </a:extLst>
          </a:blip>
          <a:srcRect/>
          <a:stretch>
            <a:fillRect/>
          </a:stretch>
        </p:blipFill>
        <p:spPr bwMode="auto">
          <a:xfrm>
            <a:off x="4330700" y="1320800"/>
            <a:ext cx="59436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50:05 PM" descr="Orange fox found his mother.&#10;">
            <a:hlinkClick r:id="" action="ppaction://media"/>
            <a:extLst>
              <a:ext uri="{FF2B5EF4-FFF2-40B4-BE49-F238E27FC236}">
                <a16:creationId xmlns:a16="http://schemas.microsoft.com/office/drawing/2014/main" id="{362D71BD-D946-2749-83A7-9FF329ED678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39512" y="6100762"/>
            <a:ext cx="534987" cy="534987"/>
          </a:xfrm>
          <a:prstGeom prst="rect">
            <a:avLst/>
          </a:prstGeom>
        </p:spPr>
      </p:pic>
    </p:spTree>
    <p:extLst>
      <p:ext uri="{BB962C8B-B14F-4D97-AF65-F5344CB8AC3E}">
        <p14:creationId xmlns:p14="http://schemas.microsoft.com/office/powerpoint/2010/main" val="423145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Dog Running">
            <a:extLst>
              <a:ext uri="{FF2B5EF4-FFF2-40B4-BE49-F238E27FC236}">
                <a16:creationId xmlns:a16="http://schemas.microsoft.com/office/drawing/2014/main" id="{DB623C94-02C5-814C-97E6-9F08EE8963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1133">
                        <a14:foregroundMark x1="88867" y1="71583" x2="89883" y2="79083"/>
                        <a14:foregroundMark x1="90820" y1="80917" x2="91133" y2="84000"/>
                      </a14:backgroundRemoval>
                    </a14:imgEffect>
                  </a14:imgLayer>
                </a14:imgProps>
              </a:ext>
              <a:ext uri="{28A0092B-C50C-407E-A947-70E740481C1C}">
                <a14:useLocalDpi xmlns:a14="http://schemas.microsoft.com/office/drawing/2010/main" val="0"/>
              </a:ext>
            </a:extLst>
          </a:blip>
          <a:srcRect/>
          <a:stretch>
            <a:fillRect/>
          </a:stretch>
        </p:blipFill>
        <p:spPr bwMode="auto">
          <a:xfrm>
            <a:off x="2336800" y="2053828"/>
            <a:ext cx="5867400" cy="275034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4, 2021 at 7:50:30 PM" descr="White dog worked herself free and ran circles in the dandelions. &#10;">
            <a:hlinkClick r:id="" action="ppaction://media"/>
            <a:extLst>
              <a:ext uri="{FF2B5EF4-FFF2-40B4-BE49-F238E27FC236}">
                <a16:creationId xmlns:a16="http://schemas.microsoft.com/office/drawing/2014/main" id="{44F59FD3-96F9-D141-BAAF-B2983DC385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39488" y="5672138"/>
            <a:ext cx="606424" cy="606424"/>
          </a:xfrm>
          <a:prstGeom prst="rect">
            <a:avLst/>
          </a:prstGeom>
        </p:spPr>
      </p:pic>
    </p:spTree>
    <p:extLst>
      <p:ext uri="{BB962C8B-B14F-4D97-AF65-F5344CB8AC3E}">
        <p14:creationId xmlns:p14="http://schemas.microsoft.com/office/powerpoint/2010/main" val="20528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0" fill="hold"/>
                                        <p:tgtEl>
                                          <p:spTgt spid="2"/>
                                        </p:tgtEl>
                                      </p:cBhvr>
                                    </p:cmd>
                                  </p:childTnLst>
                                </p:cTn>
                              </p:par>
                            </p:childTnLst>
                          </p:cTn>
                        </p:par>
                        <p:par>
                          <p:cTn id="7" fill="hold">
                            <p:stCondLst>
                              <p:cond delay="5760"/>
                            </p:stCondLst>
                            <p:childTnLst>
                              <p:par>
                                <p:cTn id="8" presetID="12" presetClass="exit" presetSubtype="8" fill="hold" nodeType="afterEffect">
                                  <p:stCondLst>
                                    <p:cond delay="0"/>
                                  </p:stCondLst>
                                  <p:childTnLst>
                                    <p:anim calcmode="lin" valueType="num">
                                      <p:cBhvr additive="base">
                                        <p:cTn id="9" dur="2000"/>
                                        <p:tgtEl>
                                          <p:spTgt spid="8194"/>
                                        </p:tgtEl>
                                        <p:attrNameLst>
                                          <p:attrName>ppt_x</p:attrName>
                                        </p:attrNameLst>
                                      </p:cBhvr>
                                      <p:tavLst>
                                        <p:tav tm="0">
                                          <p:val>
                                            <p:strVal val="#ppt_x"/>
                                          </p:val>
                                        </p:tav>
                                        <p:tav tm="100000">
                                          <p:val>
                                            <p:strVal val="#ppt_x-#ppt_w*1.125000"/>
                                          </p:val>
                                        </p:tav>
                                      </p:tavLst>
                                    </p:anim>
                                    <p:animEffect transition="out" filter="wipe(left)">
                                      <p:cBhvr>
                                        <p:cTn id="10" dur="2000"/>
                                        <p:tgtEl>
                                          <p:spTgt spid="8194"/>
                                        </p:tgtEl>
                                      </p:cBhvr>
                                    </p:animEffect>
                                    <p:set>
                                      <p:cBhvr>
                                        <p:cTn id="11" dur="1" fill="hold">
                                          <p:stCondLst>
                                            <p:cond delay="1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213</Words>
  <Application>Microsoft Office PowerPoint</Application>
  <PresentationFormat>Widescreen</PresentationFormat>
  <Paragraphs>31</Paragraphs>
  <Slides>13</Slides>
  <Notes>13</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Hollands, Vanessa</cp:lastModifiedBy>
  <cp:revision>11</cp:revision>
  <dcterms:created xsi:type="dcterms:W3CDTF">2021-05-04T23:16:13Z</dcterms:created>
  <dcterms:modified xsi:type="dcterms:W3CDTF">2024-01-16T15:14:30Z</dcterms:modified>
</cp:coreProperties>
</file>