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14"/>
  </p:notesMasterIdLst>
  <p:sldIdLst>
    <p:sldId id="266" r:id="rId3"/>
    <p:sldId id="257" r:id="rId4"/>
    <p:sldId id="258" r:id="rId5"/>
    <p:sldId id="259" r:id="rId6"/>
    <p:sldId id="260" r:id="rId7"/>
    <p:sldId id="261" r:id="rId8"/>
    <p:sldId id="262" r:id="rId9"/>
    <p:sldId id="263" r:id="rId10"/>
    <p:sldId id="265" r:id="rId11"/>
    <p:sldId id="26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8" autoAdjust="0"/>
  </p:normalViewPr>
  <p:slideViewPr>
    <p:cSldViewPr>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50625-5CA8-490B-AF12-7206551B2ED8}"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047CC-275A-4C4B-915C-C172D07735EF}" type="slidenum">
              <a:rPr lang="en-US" smtClean="0"/>
              <a:t>‹#›</a:t>
            </a:fld>
            <a:endParaRPr lang="en-US"/>
          </a:p>
        </p:txBody>
      </p:sp>
    </p:spTree>
    <p:extLst>
      <p:ext uri="{BB962C8B-B14F-4D97-AF65-F5344CB8AC3E}">
        <p14:creationId xmlns:p14="http://schemas.microsoft.com/office/powerpoint/2010/main" val="272072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FB047CC-275A-4C4B-915C-C172D07735EF}" type="slidenum">
              <a:rPr lang="en-US" smtClean="0"/>
              <a:t>3</a:t>
            </a:fld>
            <a:endParaRPr lang="en-US"/>
          </a:p>
        </p:txBody>
      </p:sp>
    </p:spTree>
    <p:extLst>
      <p:ext uri="{BB962C8B-B14F-4D97-AF65-F5344CB8AC3E}">
        <p14:creationId xmlns:p14="http://schemas.microsoft.com/office/powerpoint/2010/main" val="388083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C698A2-615E-4C2D-8E1B-89F2660865E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0008-C590-4901-9B55-0484AB380C4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698A2-615E-4C2D-8E1B-89F2660865E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698A2-615E-4C2D-8E1B-89F2660865E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5C698A2-615E-4C2D-8E1B-89F2660865EC}" type="datetimeFigureOut">
              <a:rPr lang="en-US" smtClean="0"/>
              <a:t>1/16/2024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2640008-C590-4901-9B55-0484AB380C4A}"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B5C698A2-615E-4C2D-8E1B-89F2660865EC}" type="datetimeFigureOut">
              <a:rPr lang="en-US" smtClean="0"/>
              <a:t>1/16/2024</a:t>
            </a:fld>
            <a:endParaRPr lang="en-US"/>
          </a:p>
        </p:txBody>
      </p:sp>
      <p:sp>
        <p:nvSpPr>
          <p:cNvPr id="11" name="Slide Number Placeholder 10"/>
          <p:cNvSpPr>
            <a:spLocks noGrp="1"/>
          </p:cNvSpPr>
          <p:nvPr>
            <p:ph type="sldNum" sz="quarter" idx="11"/>
          </p:nvPr>
        </p:nvSpPr>
        <p:spPr/>
        <p:txBody>
          <a:bodyPr/>
          <a:lstStyle/>
          <a:p>
            <a:fld id="{E2640008-C590-4901-9B55-0484AB380C4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5C698A2-615E-4C2D-8E1B-89F2660865EC}" type="datetimeFigureOut">
              <a:rPr lang="en-US" smtClean="0"/>
              <a:t>1/16/2024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E2640008-C590-4901-9B55-0484AB380C4A}"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B5C698A2-615E-4C2D-8E1B-89F2660865EC}" type="datetimeFigureOut">
              <a:rPr lang="en-US" smtClean="0"/>
              <a:t>1/16/2024</a:t>
            </a:fld>
            <a:endParaRPr lang="en-US"/>
          </a:p>
        </p:txBody>
      </p:sp>
      <p:sp>
        <p:nvSpPr>
          <p:cNvPr id="13" name="Slide Number Placeholder 12"/>
          <p:cNvSpPr>
            <a:spLocks noGrp="1"/>
          </p:cNvSpPr>
          <p:nvPr>
            <p:ph type="sldNum" sz="quarter" idx="11"/>
          </p:nvPr>
        </p:nvSpPr>
        <p:spPr/>
        <p:txBody>
          <a:bodyPr/>
          <a:lstStyle/>
          <a:p>
            <a:fld id="{E2640008-C590-4901-9B55-0484AB380C4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B5C698A2-615E-4C2D-8E1B-89F2660865EC}" type="datetimeFigureOut">
              <a:rPr lang="en-US" smtClean="0"/>
              <a:t>1/16/2024</a:t>
            </a:fld>
            <a:endParaRPr lang="en-US"/>
          </a:p>
        </p:txBody>
      </p:sp>
      <p:sp>
        <p:nvSpPr>
          <p:cNvPr id="14" name="Slide Number Placeholder 13"/>
          <p:cNvSpPr>
            <a:spLocks noGrp="1"/>
          </p:cNvSpPr>
          <p:nvPr>
            <p:ph type="sldNum" sz="quarter" idx="11"/>
          </p:nvPr>
        </p:nvSpPr>
        <p:spPr/>
        <p:txBody>
          <a:bodyPr/>
          <a:lstStyle/>
          <a:p>
            <a:fld id="{E2640008-C590-4901-9B55-0484AB380C4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B5C698A2-615E-4C2D-8E1B-89F2660865EC}" type="datetimeFigureOut">
              <a:rPr lang="en-US" smtClean="0"/>
              <a:t>1/16/2024</a:t>
            </a:fld>
            <a:endParaRPr lang="en-US"/>
          </a:p>
        </p:txBody>
      </p:sp>
      <p:sp>
        <p:nvSpPr>
          <p:cNvPr id="10" name="Slide Number Placeholder 9"/>
          <p:cNvSpPr>
            <a:spLocks noGrp="1"/>
          </p:cNvSpPr>
          <p:nvPr>
            <p:ph type="sldNum" sz="quarter" idx="11"/>
          </p:nvPr>
        </p:nvSpPr>
        <p:spPr/>
        <p:txBody>
          <a:bodyPr/>
          <a:lstStyle/>
          <a:p>
            <a:fld id="{E2640008-C590-4901-9B55-0484AB380C4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5C698A2-615E-4C2D-8E1B-89F2660865EC}" type="datetimeFigureOut">
              <a:rPr lang="en-US" smtClean="0"/>
              <a:t>1/16/2024</a:t>
            </a:fld>
            <a:endParaRPr lang="en-US"/>
          </a:p>
        </p:txBody>
      </p:sp>
      <p:sp>
        <p:nvSpPr>
          <p:cNvPr id="9" name="Slide Number Placeholder 8"/>
          <p:cNvSpPr>
            <a:spLocks noGrp="1"/>
          </p:cNvSpPr>
          <p:nvPr>
            <p:ph type="sldNum" sz="quarter" idx="11"/>
          </p:nvPr>
        </p:nvSpPr>
        <p:spPr/>
        <p:txBody>
          <a:bodyPr/>
          <a:lstStyle/>
          <a:p>
            <a:fld id="{E2640008-C590-4901-9B55-0484AB380C4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5C698A2-615E-4C2D-8E1B-89F2660865EC}" type="datetimeFigureOut">
              <a:rPr lang="en-US" smtClean="0"/>
              <a:t>1/16/2024</a:t>
            </a:fld>
            <a:endParaRPr lang="en-US"/>
          </a:p>
        </p:txBody>
      </p:sp>
      <p:sp>
        <p:nvSpPr>
          <p:cNvPr id="16" name="Slide Number Placeholder 15"/>
          <p:cNvSpPr>
            <a:spLocks noGrp="1"/>
          </p:cNvSpPr>
          <p:nvPr>
            <p:ph type="sldNum" sz="quarter" idx="11"/>
          </p:nvPr>
        </p:nvSpPr>
        <p:spPr/>
        <p:txBody>
          <a:bodyPr/>
          <a:lstStyle/>
          <a:p>
            <a:fld id="{E2640008-C590-4901-9B55-0484AB380C4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698A2-615E-4C2D-8E1B-89F2660865E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B5C698A2-615E-4C2D-8E1B-89F2660865EC}" type="datetimeFigureOut">
              <a:rPr lang="en-US" smtClean="0"/>
              <a:t>1/16/2024</a:t>
            </a:fld>
            <a:endParaRPr lang="en-US"/>
          </a:p>
        </p:txBody>
      </p:sp>
      <p:sp>
        <p:nvSpPr>
          <p:cNvPr id="17" name="Slide Number Placeholder 16"/>
          <p:cNvSpPr>
            <a:spLocks noGrp="1"/>
          </p:cNvSpPr>
          <p:nvPr>
            <p:ph type="sldNum" sz="quarter" idx="11"/>
          </p:nvPr>
        </p:nvSpPr>
        <p:spPr/>
        <p:txBody>
          <a:bodyPr/>
          <a:lstStyle/>
          <a:p>
            <a:fld id="{E2640008-C590-4901-9B55-0484AB380C4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B5C698A2-615E-4C2D-8E1B-89F2660865EC}" type="datetimeFigureOut">
              <a:rPr lang="en-US" smtClean="0"/>
              <a:t>1/16/2024</a:t>
            </a:fld>
            <a:endParaRPr lang="en-US"/>
          </a:p>
        </p:txBody>
      </p:sp>
      <p:sp>
        <p:nvSpPr>
          <p:cNvPr id="14" name="Slide Number Placeholder 13"/>
          <p:cNvSpPr>
            <a:spLocks noGrp="1"/>
          </p:cNvSpPr>
          <p:nvPr>
            <p:ph type="sldNum" sz="quarter" idx="11"/>
          </p:nvPr>
        </p:nvSpPr>
        <p:spPr/>
        <p:txBody>
          <a:bodyPr/>
          <a:lstStyle/>
          <a:p>
            <a:fld id="{E2640008-C590-4901-9B55-0484AB380C4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B5C698A2-615E-4C2D-8E1B-89F2660865EC}" type="datetimeFigureOut">
              <a:rPr lang="en-US" smtClean="0"/>
              <a:t>1/16/2024</a:t>
            </a:fld>
            <a:endParaRPr lang="en-US"/>
          </a:p>
        </p:txBody>
      </p:sp>
      <p:sp>
        <p:nvSpPr>
          <p:cNvPr id="14" name="Slide Number Placeholder 13"/>
          <p:cNvSpPr>
            <a:spLocks noGrp="1"/>
          </p:cNvSpPr>
          <p:nvPr>
            <p:ph type="sldNum" sz="quarter" idx="11"/>
          </p:nvPr>
        </p:nvSpPr>
        <p:spPr/>
        <p:txBody>
          <a:bodyPr/>
          <a:lstStyle/>
          <a:p>
            <a:fld id="{E2640008-C590-4901-9B55-0484AB380C4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698A2-615E-4C2D-8E1B-89F2660865EC}"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0008-C590-4901-9B55-0484AB380C4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698A2-615E-4C2D-8E1B-89F2660865E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698A2-615E-4C2D-8E1B-89F2660865EC}"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40008-C590-4901-9B55-0484AB380C4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C698A2-615E-4C2D-8E1B-89F2660865EC}"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698A2-615E-4C2D-8E1B-89F2660865EC}"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698A2-615E-4C2D-8E1B-89F2660865E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0008-C590-4901-9B55-0484AB380C4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698A2-615E-4C2D-8E1B-89F2660865EC}"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0008-C590-4901-9B55-0484AB380C4A}"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5C698A2-615E-4C2D-8E1B-89F2660865EC}" type="datetimeFigureOut">
              <a:rPr lang="en-US" smtClean="0"/>
              <a:t>1/16/2024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2640008-C590-4901-9B55-0484AB380C4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2640008-C590-4901-9B55-0484AB380C4A}"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5C698A2-615E-4C2D-8E1B-89F2660865EC}" type="datetimeFigureOut">
              <a:rPr lang="en-US" smtClean="0"/>
              <a:t>1/16/2024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audio" Target="../media/audio1.wav"/><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38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562600"/>
            <a:ext cx="4876800" cy="1295400"/>
          </a:xfrm>
        </p:spPr>
        <p:txBody>
          <a:bodyPr>
            <a:noAutofit/>
          </a:bodyPr>
          <a:lstStyle/>
          <a:p>
            <a:pPr algn="ctr"/>
            <a:r>
              <a:rPr lang="en-US" sz="3200" i="1" dirty="0">
                <a:solidFill>
                  <a:srgbClr val="800000"/>
                </a:solidFill>
              </a:rPr>
              <a:t>I Have a Dream Speech</a:t>
            </a:r>
          </a:p>
          <a:p>
            <a:pPr algn="ctr"/>
            <a:r>
              <a:rPr lang="en-US" sz="3200" i="1" dirty="0">
                <a:solidFill>
                  <a:srgbClr val="800000"/>
                </a:solidFill>
              </a:rPr>
              <a:t>August 28, 1963</a:t>
            </a:r>
          </a:p>
          <a:p>
            <a:pPr algn="ctr"/>
            <a:endParaRPr lang="en-US" sz="3200" i="1" dirty="0">
              <a:solidFill>
                <a:srgbClr val="800000"/>
              </a:solidFill>
            </a:endParaRPr>
          </a:p>
        </p:txBody>
      </p:sp>
      <p:sp>
        <p:nvSpPr>
          <p:cNvPr id="2" name="Title 1"/>
          <p:cNvSpPr>
            <a:spLocks noGrp="1"/>
          </p:cNvSpPr>
          <p:nvPr>
            <p:ph type="title"/>
          </p:nvPr>
        </p:nvSpPr>
        <p:spPr>
          <a:xfrm>
            <a:off x="914400" y="5105400"/>
            <a:ext cx="5257800" cy="568036"/>
          </a:xfrm>
        </p:spPr>
        <p:txBody>
          <a:bodyPr>
            <a:noAutofit/>
          </a:bodyPr>
          <a:lstStyle/>
          <a:p>
            <a:r>
              <a:rPr lang="en-US" sz="4400" dirty="0">
                <a:solidFill>
                  <a:srgbClr val="800000"/>
                </a:solidFill>
              </a:rPr>
              <a:t>Martin Luther King’s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5" y="-2"/>
            <a:ext cx="6858000" cy="4915131"/>
          </a:xfrm>
          <a:prstGeom prst="rect">
            <a:avLst/>
          </a:prstGeom>
          <a:effectLst>
            <a:outerShdw blurRad="50800" dist="50800" dir="5400000" algn="ctr" rotWithShape="0">
              <a:srgbClr val="000000">
                <a:alpha val="16000"/>
              </a:srgbClr>
            </a:outerShdw>
          </a:effectLst>
        </p:spPr>
      </p:pic>
      <p:pic>
        <p:nvPicPr>
          <p:cNvPr id="7" name="MLK SLIDE 1">
            <a:hlinkClick r:id="" action="ppaction://media"/>
          </p:cNvPr>
          <p:cNvPicPr>
            <a:picLocks noChangeAspect="1"/>
          </p:cNvPicPr>
          <p:nvPr>
            <a:audioFile r:link="rId1"/>
            <p:extLst>
              <p:ext uri="{DAA4B4D4-6D71-4841-9C94-3DE7FCFB9230}">
                <p14:media xmlns:p14="http://schemas.microsoft.com/office/powerpoint/2010/main" r:embed="rId2">
                  <p14:trim end="4303.58"/>
                </p14:media>
              </p:ext>
            </p:extLst>
          </p:nvPr>
        </p:nvPicPr>
        <p:blipFill>
          <a:blip r:embed="rId6"/>
          <a:stretch>
            <a:fillRect/>
          </a:stretch>
        </p:blipFill>
        <p:spPr>
          <a:xfrm>
            <a:off x="124691" y="6186513"/>
            <a:ext cx="609600" cy="609600"/>
          </a:xfrm>
          <a:prstGeom prst="rect">
            <a:avLst/>
          </a:prstGeom>
          <a:ln w="19050">
            <a:solidFill>
              <a:srgbClr val="C00000"/>
            </a:solidFill>
          </a:ln>
        </p:spPr>
      </p:pic>
    </p:spTree>
    <p:extLst>
      <p:ext uri="{BB962C8B-B14F-4D97-AF65-F5344CB8AC3E}">
        <p14:creationId xmlns:p14="http://schemas.microsoft.com/office/powerpoint/2010/main" val="3304710348"/>
      </p:ext>
    </p:extLst>
  </p:cSld>
  <p:clrMapOvr>
    <a:masterClrMapping/>
  </p:clrMapOvr>
  <mc:AlternateContent xmlns:mc="http://schemas.openxmlformats.org/markup-compatibility/2006" xmlns:p14="http://schemas.microsoft.com/office/powerpoint/2010/main">
    <mc:Choice Requires="p14">
      <p:transition spd="slow" p14:dur="1750">
        <p:wipe/>
        <p:sndAc>
          <p:stSnd>
            <p:snd r:embed="rId4" name="applause.wav"/>
          </p:stSnd>
        </p:sndAc>
      </p:transition>
    </mc:Choice>
    <mc:Fallback xmlns="">
      <p:transition spd="slow">
        <p:wip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5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0" y="1600200"/>
            <a:ext cx="5080000" cy="41656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9573"/>
            <a:ext cx="609600" cy="609600"/>
          </a:xfrm>
          <a:prstGeom prst="rect">
            <a:avLst/>
          </a:prstGeom>
          <a:ln w="19050">
            <a:solidFill>
              <a:srgbClr val="C00000"/>
            </a:solidFill>
          </a:ln>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504" y="374373"/>
            <a:ext cx="1198991" cy="114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4962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42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0EFFB6-8456-44CB-85DB-836149BABD07}"/>
              </a:ext>
            </a:extLst>
          </p:cNvPr>
          <p:cNvSpPr txBox="1"/>
          <p:nvPr/>
        </p:nvSpPr>
        <p:spPr>
          <a:xfrm>
            <a:off x="304800" y="457200"/>
            <a:ext cx="6324600" cy="594360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2095771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belanger\AppData\Local\Microsoft\Windows\Temporary Internet Files\Content.IE5\IRQV0JGO\MC9000146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18655"/>
            <a:ext cx="2153324" cy="2667729"/>
          </a:xfrm>
          <a:prstGeom prst="rect">
            <a:avLst/>
          </a:prstGeom>
          <a:noFill/>
          <a:extLst>
            <a:ext uri="{909E8E84-426E-40DD-AFC4-6F175D3DCCD1}">
              <a14:hiddenFill xmlns:a14="http://schemas.microsoft.com/office/drawing/2010/main">
                <a:solidFill>
                  <a:srgbClr val="FFFFFF"/>
                </a:solidFill>
              </a14:hiddenFill>
            </a:ext>
          </a:extLst>
        </p:spPr>
      </p:pic>
      <p:pic>
        <p:nvPicPr>
          <p:cNvPr id="3" name="MLKSL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048374"/>
            <a:ext cx="609600" cy="609600"/>
          </a:xfrm>
          <a:prstGeom prst="rect">
            <a:avLst/>
          </a:prstGeom>
          <a:ln w="19050">
            <a:solidFill>
              <a:srgbClr val="C00000"/>
            </a:solidFill>
          </a:ln>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986384"/>
            <a:ext cx="5390911" cy="3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43566" t="6483" b="2510"/>
          <a:stretch/>
        </p:blipFill>
        <p:spPr>
          <a:xfrm flipH="1">
            <a:off x="533400" y="3505200"/>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3910103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599" y="685800"/>
            <a:ext cx="2747712" cy="20574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350" y="727363"/>
            <a:ext cx="3135996" cy="232063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117763"/>
            <a:ext cx="609600" cy="609600"/>
          </a:xfrm>
          <a:prstGeom prst="rect">
            <a:avLst/>
          </a:prstGeom>
          <a:ln w="19050">
            <a:solidFill>
              <a:srgbClr val="C00000"/>
            </a:solidFill>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8538" y="3525643"/>
            <a:ext cx="66106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43566" t="6483" b="2510"/>
          <a:stretch/>
        </p:blipFill>
        <p:spPr>
          <a:xfrm flipH="1">
            <a:off x="380998" y="3581400"/>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40838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rbelanger\AppData\Local\Microsoft\Windows\Temporary Internet Files\Content.IE5\ELHP06G2\MC90005519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57200"/>
            <a:ext cx="3482765" cy="2723667"/>
          </a:xfrm>
          <a:prstGeom prst="rect">
            <a:avLst/>
          </a:prstGeom>
          <a:noFill/>
          <a:extLst>
            <a:ext uri="{909E8E84-426E-40DD-AFC4-6F175D3DCCD1}">
              <a14:hiddenFill xmlns:a14="http://schemas.microsoft.com/office/drawing/2010/main">
                <a:solidFill>
                  <a:srgbClr val="FFFFFF"/>
                </a:solidFill>
              </a14:hiddenFill>
            </a:ext>
          </a:extLst>
        </p:spPr>
      </p:pic>
      <p:pic>
        <p:nvPicPr>
          <p:cNvPr id="3" name="MLK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762000"/>
            <a:ext cx="609600" cy="609600"/>
          </a:xfrm>
          <a:prstGeom prst="rect">
            <a:avLst/>
          </a:prstGeom>
          <a:ln w="19050">
            <a:solidFill>
              <a:srgbClr val="C00000"/>
            </a:solid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352800"/>
            <a:ext cx="6096000" cy="262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43566" t="6483" b="2510"/>
          <a:stretch/>
        </p:blipFill>
        <p:spPr>
          <a:xfrm flipH="1">
            <a:off x="533399" y="3686175"/>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1595704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belanger\AppData\Local\Microsoft\Windows\Temporary Internet Files\Content.IE5\JL7U5NZF\MP9004007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3762" y="533400"/>
            <a:ext cx="3354661" cy="223553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762000"/>
            <a:ext cx="609600" cy="609600"/>
          </a:xfrm>
          <a:prstGeom prst="rect">
            <a:avLst/>
          </a:prstGeom>
          <a:ln w="19050">
            <a:solidFill>
              <a:srgbClr val="C00000"/>
            </a:solidFill>
          </a:ln>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613" y="3200400"/>
            <a:ext cx="6154187" cy="26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43566" t="6483" b="2510"/>
          <a:stretch/>
        </p:blipFill>
        <p:spPr>
          <a:xfrm flipH="1">
            <a:off x="533400" y="3505200"/>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16238421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10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belanger\AppData\Local\Microsoft\Windows\Temporary Internet Files\Content.IE5\XLE3LR0H\MP9004430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97004"/>
            <a:ext cx="1963878" cy="29545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664226" y="397004"/>
            <a:ext cx="1957252" cy="295450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657600" y="256309"/>
            <a:ext cx="1981201" cy="3095201"/>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87885" y="1511521"/>
            <a:ext cx="2133598" cy="584775"/>
          </a:xfrm>
          <a:prstGeom prst="rect">
            <a:avLst/>
          </a:prstGeom>
          <a:noFill/>
        </p:spPr>
        <p:txBody>
          <a:bodyPr wrap="square" rtlCol="0">
            <a:spAutoFit/>
          </a:bodyPr>
          <a:lstStyle/>
          <a:p>
            <a:r>
              <a:rPr lang="en-US" sz="3200" dirty="0">
                <a:solidFill>
                  <a:srgbClr val="FF0000"/>
                </a:solidFill>
              </a:rPr>
              <a:t>WRONG!</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8748" y="188758"/>
            <a:ext cx="609600" cy="609600"/>
          </a:xfrm>
          <a:prstGeom prst="rect">
            <a:avLst/>
          </a:prstGeom>
          <a:ln w="19050">
            <a:solidFill>
              <a:srgbClr val="C00000"/>
            </a:solidFill>
          </a:ln>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43566" t="6483" b="2510"/>
          <a:stretch/>
        </p:blipFill>
        <p:spPr>
          <a:xfrm flipH="1">
            <a:off x="609600" y="3938122"/>
            <a:ext cx="1690255" cy="1953555"/>
          </a:xfrm>
          <a:prstGeom prst="rect">
            <a:avLst/>
          </a:prstGeom>
          <a:effectLst>
            <a:outerShdw blurRad="50800" dist="50800" dir="5400000" algn="ctr" rotWithShape="0">
              <a:srgbClr val="000000">
                <a:alpha val="16000"/>
              </a:srgbClr>
            </a:outerShdw>
          </a:effec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8407" y="3505200"/>
            <a:ext cx="6193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99930" y="1581869"/>
            <a:ext cx="2133598" cy="584775"/>
          </a:xfrm>
          <a:prstGeom prst="rect">
            <a:avLst/>
          </a:prstGeom>
          <a:noFill/>
        </p:spPr>
        <p:txBody>
          <a:bodyPr wrap="square" rtlCol="0">
            <a:spAutoFit/>
          </a:bodyPr>
          <a:lstStyle/>
          <a:p>
            <a:r>
              <a:rPr lang="en-US" sz="3200" dirty="0">
                <a:solidFill>
                  <a:srgbClr val="FF0000"/>
                </a:solidFill>
              </a:rPr>
              <a:t>WRONG!</a:t>
            </a:r>
          </a:p>
        </p:txBody>
      </p:sp>
    </p:spTree>
    <p:extLst>
      <p:ext uri="{BB962C8B-B14F-4D97-AF65-F5344CB8AC3E}">
        <p14:creationId xmlns:p14="http://schemas.microsoft.com/office/powerpoint/2010/main" val="290103126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94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belanger\AppData\Local\Microsoft\Windows\Temporary Internet Files\Content.IE5\XLE3LR0H\MC9000708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890" y="533401"/>
            <a:ext cx="192588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2948"/>
            <a:ext cx="609600" cy="609600"/>
          </a:xfrm>
          <a:prstGeom prst="rect">
            <a:avLst/>
          </a:prstGeom>
          <a:ln w="19050">
            <a:solidFill>
              <a:srgbClr val="C00000"/>
            </a:solidFill>
          </a:ln>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3566" t="6483" b="2510"/>
          <a:stretch/>
        </p:blipFill>
        <p:spPr>
          <a:xfrm flipH="1">
            <a:off x="914400" y="3695077"/>
            <a:ext cx="1690255" cy="1953555"/>
          </a:xfrm>
          <a:prstGeom prst="rect">
            <a:avLst/>
          </a:prstGeom>
          <a:effectLst>
            <a:outerShdw blurRad="50800" dist="50800" dir="5400000" algn="ctr" rotWithShape="0">
              <a:srgbClr val="000000">
                <a:alpha val="16000"/>
              </a:srgbClr>
            </a:outerShdw>
          </a:effec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169696"/>
            <a:ext cx="5334000" cy="272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1198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3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rbelanger\AppData\Local\Microsoft\Windows\Temporary Internet Files\Content.IE5\4OITPRT4\MC9000711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7562" y="533400"/>
            <a:ext cx="249457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72475" y="0"/>
            <a:ext cx="609600" cy="609600"/>
          </a:xfrm>
          <a:prstGeom prst="rect">
            <a:avLst/>
          </a:prstGeom>
          <a:ln w="19050">
            <a:solidFill>
              <a:srgbClr val="C00000"/>
            </a:solidFill>
          </a:ln>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1287" y="3200400"/>
            <a:ext cx="6162675" cy="28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43566" t="6483" b="2510"/>
          <a:stretch/>
        </p:blipFill>
        <p:spPr>
          <a:xfrm flipH="1">
            <a:off x="576470" y="3581400"/>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31492908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12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belanger\AppData\Local\Microsoft\Windows\Temporary Internet Files\Content.IE5\XLE3LR0H\MC900438767[1].jpg"/>
          <p:cNvPicPr>
            <a:picLocks noChangeAspect="1" noChangeArrowheads="1"/>
          </p:cNvPicPr>
          <p:nvPr/>
        </p:nvPicPr>
        <p:blipFill rotWithShape="1">
          <a:blip r:embed="rId4">
            <a:extLst>
              <a:ext uri="{28A0092B-C50C-407E-A947-70E740481C1C}">
                <a14:useLocalDpi xmlns:a14="http://schemas.microsoft.com/office/drawing/2010/main" val="0"/>
              </a:ext>
            </a:extLst>
          </a:blip>
          <a:srcRect t="12716" b="9158"/>
          <a:stretch/>
        </p:blipFill>
        <p:spPr bwMode="auto">
          <a:xfrm>
            <a:off x="2590800" y="566530"/>
            <a:ext cx="3816927" cy="2544418"/>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0703"/>
            <a:ext cx="609600" cy="609600"/>
          </a:xfrm>
          <a:prstGeom prst="rect">
            <a:avLst/>
          </a:prstGeom>
          <a:ln w="19050">
            <a:solidFill>
              <a:srgbClr val="C00000"/>
            </a:solidFill>
          </a:ln>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307303"/>
            <a:ext cx="5572125" cy="256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43566" t="6483" b="2510"/>
          <a:stretch/>
        </p:blipFill>
        <p:spPr>
          <a:xfrm flipH="1">
            <a:off x="576470" y="3581400"/>
            <a:ext cx="1690255" cy="1953555"/>
          </a:xfrm>
          <a:prstGeom prst="rect">
            <a:avLst/>
          </a:prstGeom>
          <a:effectLst>
            <a:outerShdw blurRad="50800" dist="50800" dir="5400000" algn="ctr" rotWithShape="0">
              <a:srgbClr val="000000">
                <a:alpha val="16000"/>
              </a:srgbClr>
            </a:outerShdw>
          </a:effectLst>
        </p:spPr>
      </p:pic>
    </p:spTree>
    <p:extLst>
      <p:ext uri="{BB962C8B-B14F-4D97-AF65-F5344CB8AC3E}">
        <p14:creationId xmlns:p14="http://schemas.microsoft.com/office/powerpoint/2010/main" val="309921812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38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604</TotalTime>
  <Words>70</Words>
  <Application>Microsoft Office PowerPoint</Application>
  <PresentationFormat>On-screen Show (4:3)</PresentationFormat>
  <Paragraphs>12</Paragraphs>
  <Slides>11</Slides>
  <Notes>1</Notes>
  <HiddenSlides>0</HiddenSlides>
  <MMClips>10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Impact</vt:lpstr>
      <vt:lpstr>Times New Roman</vt:lpstr>
      <vt:lpstr>Wingdings</vt:lpstr>
      <vt:lpstr>NewsPrint</vt:lpstr>
      <vt:lpstr>Composite</vt:lpstr>
      <vt:lpstr>Martin Luther King’s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King’s</dc:title>
  <dc:creator>arbelanger</dc:creator>
  <cp:lastModifiedBy>Hollands, Vanessa</cp:lastModifiedBy>
  <cp:revision>40</cp:revision>
  <dcterms:created xsi:type="dcterms:W3CDTF">2011-11-29T02:05:30Z</dcterms:created>
  <dcterms:modified xsi:type="dcterms:W3CDTF">2024-01-16T15:37:30Z</dcterms:modified>
</cp:coreProperties>
</file>