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4" r:id="rId6"/>
    <p:sldId id="265" r:id="rId7"/>
    <p:sldId id="266" r:id="rId8"/>
    <p:sldId id="267" r:id="rId9"/>
    <p:sldId id="269" r:id="rId10"/>
    <p:sldId id="268" r:id="rId11"/>
    <p:sldId id="270" r:id="rId12"/>
    <p:sldId id="271" r:id="rId13"/>
    <p:sldId id="272" r:id="rId14"/>
    <p:sldId id="273" r:id="rId15"/>
    <p:sldId id="275" r:id="rId16"/>
    <p:sldId id="274" r:id="rId17"/>
    <p:sldId id="2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AD37D-DA4C-4EDE-8543-6F45CDF6D821}" type="datetimeFigureOut">
              <a:rPr lang="en-US"/>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0ABD2-B5BD-4726-8D53-54AA7834BD14}" type="slidenum">
              <a:rPr lang="en-US"/>
              <a:t>‹#›</a:t>
            </a:fld>
            <a:endParaRPr lang="en-US"/>
          </a:p>
        </p:txBody>
      </p:sp>
    </p:spTree>
    <p:extLst>
      <p:ext uri="{BB962C8B-B14F-4D97-AF65-F5344CB8AC3E}">
        <p14:creationId xmlns:p14="http://schemas.microsoft.com/office/powerpoint/2010/main" val="402127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By the time Old Bear fell asleep for the winter, it was snowing hard.</a:t>
            </a:r>
          </a:p>
        </p:txBody>
      </p:sp>
      <p:sp>
        <p:nvSpPr>
          <p:cNvPr id="4" name="Slide Number Placeholder 3"/>
          <p:cNvSpPr>
            <a:spLocks noGrp="1"/>
          </p:cNvSpPr>
          <p:nvPr>
            <p:ph type="sldNum" sz="quarter" idx="5"/>
          </p:nvPr>
        </p:nvSpPr>
        <p:spPr/>
        <p:txBody>
          <a:bodyPr/>
          <a:lstStyle/>
          <a:p>
            <a:fld id="{3260ABD2-B5BD-4726-8D53-54AA7834BD14}" type="slidenum">
              <a:rPr lang="en-US"/>
              <a:t>2</a:t>
            </a:fld>
            <a:endParaRPr lang="en-US"/>
          </a:p>
        </p:txBody>
      </p:sp>
    </p:spTree>
    <p:extLst>
      <p:ext uri="{BB962C8B-B14F-4D97-AF65-F5344CB8AC3E}">
        <p14:creationId xmlns:p14="http://schemas.microsoft.com/office/powerpoint/2010/main" val="237661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was night, and the sky was blazing with stars of all colors. The cold went on forever.</a:t>
            </a:r>
          </a:p>
        </p:txBody>
      </p:sp>
      <p:sp>
        <p:nvSpPr>
          <p:cNvPr id="4" name="Slide Number Placeholder 3"/>
          <p:cNvSpPr>
            <a:spLocks noGrp="1"/>
          </p:cNvSpPr>
          <p:nvPr>
            <p:ph type="sldNum" sz="quarter" idx="5"/>
          </p:nvPr>
        </p:nvSpPr>
        <p:spPr/>
        <p:txBody>
          <a:bodyPr/>
          <a:lstStyle/>
          <a:p>
            <a:fld id="{3260ABD2-B5BD-4726-8D53-54AA7834BD14}" type="slidenum">
              <a:rPr lang="en-US"/>
              <a:t>11</a:t>
            </a:fld>
            <a:endParaRPr lang="en-US"/>
          </a:p>
        </p:txBody>
      </p:sp>
    </p:spTree>
    <p:extLst>
      <p:ext uri="{BB962C8B-B14F-4D97-AF65-F5344CB8AC3E}">
        <p14:creationId xmlns:p14="http://schemas.microsoft.com/office/powerpoint/2010/main" val="372730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Old Bear slept and dreamed, dreamed and slept.</a:t>
            </a:r>
            <a:endParaRPr lang="en-US" dirty="0"/>
          </a:p>
        </p:txBody>
      </p:sp>
      <p:sp>
        <p:nvSpPr>
          <p:cNvPr id="4" name="Slide Number Placeholder 3"/>
          <p:cNvSpPr>
            <a:spLocks noGrp="1"/>
          </p:cNvSpPr>
          <p:nvPr>
            <p:ph type="sldNum" sz="quarter" idx="5"/>
          </p:nvPr>
        </p:nvSpPr>
        <p:spPr/>
        <p:txBody>
          <a:bodyPr/>
          <a:lstStyle/>
          <a:p>
            <a:fld id="{3260ABD2-B5BD-4726-8D53-54AA7834BD14}" type="slidenum">
              <a:rPr lang="en-US"/>
              <a:t>12</a:t>
            </a:fld>
            <a:endParaRPr lang="en-US"/>
          </a:p>
        </p:txBody>
      </p:sp>
    </p:spTree>
    <p:extLst>
      <p:ext uri="{BB962C8B-B14F-4D97-AF65-F5344CB8AC3E}">
        <p14:creationId xmlns:p14="http://schemas.microsoft.com/office/powerpoint/2010/main" val="3024050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he finally woke up, it seemed to him that no time had passed since he had fallen asleep. He yawned. He stretched.</a:t>
            </a:r>
            <a:endParaRPr lang="en-US" dirty="0"/>
          </a:p>
        </p:txBody>
      </p:sp>
      <p:sp>
        <p:nvSpPr>
          <p:cNvPr id="4" name="Slide Number Placeholder 3"/>
          <p:cNvSpPr>
            <a:spLocks noGrp="1"/>
          </p:cNvSpPr>
          <p:nvPr>
            <p:ph type="sldNum" sz="quarter" idx="5"/>
          </p:nvPr>
        </p:nvSpPr>
        <p:spPr/>
        <p:txBody>
          <a:bodyPr/>
          <a:lstStyle/>
          <a:p>
            <a:fld id="{3260ABD2-B5BD-4726-8D53-54AA7834BD14}" type="slidenum">
              <a:rPr lang="en-US"/>
              <a:t>13</a:t>
            </a:fld>
            <a:endParaRPr lang="en-US"/>
          </a:p>
        </p:txBody>
      </p:sp>
    </p:spTree>
    <p:extLst>
      <p:ext uri="{BB962C8B-B14F-4D97-AF65-F5344CB8AC3E}">
        <p14:creationId xmlns:p14="http://schemas.microsoft.com/office/powerpoint/2010/main" val="3011095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 poked his head out of his den to see if it was still snowing. He blinked. And blinked again.</a:t>
            </a:r>
            <a:endParaRPr lang="en-US" dirty="0"/>
          </a:p>
        </p:txBody>
      </p:sp>
      <p:sp>
        <p:nvSpPr>
          <p:cNvPr id="4" name="Slide Number Placeholder 3"/>
          <p:cNvSpPr>
            <a:spLocks noGrp="1"/>
          </p:cNvSpPr>
          <p:nvPr>
            <p:ph type="sldNum" sz="quarter" idx="5"/>
          </p:nvPr>
        </p:nvSpPr>
        <p:spPr/>
        <p:txBody>
          <a:bodyPr/>
          <a:lstStyle/>
          <a:p>
            <a:fld id="{3260ABD2-B5BD-4726-8D53-54AA7834BD14}" type="slidenum">
              <a:rPr lang="en-US"/>
              <a:t>14</a:t>
            </a:fld>
            <a:endParaRPr lang="en-US"/>
          </a:p>
        </p:txBody>
      </p:sp>
    </p:spTree>
    <p:extLst>
      <p:ext uri="{BB962C8B-B14F-4D97-AF65-F5344CB8AC3E}">
        <p14:creationId xmlns:p14="http://schemas.microsoft.com/office/powerpoint/2010/main" val="245508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when Old  Bear walked out into the beautiful spring day,</a:t>
            </a:r>
          </a:p>
        </p:txBody>
      </p:sp>
      <p:sp>
        <p:nvSpPr>
          <p:cNvPr id="4" name="Slide Number Placeholder 3"/>
          <p:cNvSpPr>
            <a:spLocks noGrp="1"/>
          </p:cNvSpPr>
          <p:nvPr>
            <p:ph type="sldNum" sz="quarter" idx="5"/>
          </p:nvPr>
        </p:nvSpPr>
        <p:spPr/>
        <p:txBody>
          <a:bodyPr/>
          <a:lstStyle/>
          <a:p>
            <a:fld id="{3260ABD2-B5BD-4726-8D53-54AA7834BD14}" type="slidenum">
              <a:rPr lang="en-US"/>
              <a:t>15</a:t>
            </a:fld>
            <a:endParaRPr lang="en-US"/>
          </a:p>
        </p:txBody>
      </p:sp>
    </p:spTree>
    <p:extLst>
      <p:ext uri="{BB962C8B-B14F-4D97-AF65-F5344CB8AC3E}">
        <p14:creationId xmlns:p14="http://schemas.microsoft.com/office/powerpoint/2010/main" val="2196277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end.</a:t>
            </a:r>
            <a:endParaRPr lang="en-US"/>
          </a:p>
        </p:txBody>
      </p:sp>
      <p:sp>
        <p:nvSpPr>
          <p:cNvPr id="4" name="Slide Number Placeholder 3"/>
          <p:cNvSpPr>
            <a:spLocks noGrp="1"/>
          </p:cNvSpPr>
          <p:nvPr>
            <p:ph type="sldNum" sz="quarter" idx="5"/>
          </p:nvPr>
        </p:nvSpPr>
        <p:spPr/>
        <p:txBody>
          <a:bodyPr/>
          <a:lstStyle/>
          <a:p>
            <a:fld id="{3260ABD2-B5BD-4726-8D53-54AA7834BD14}" type="slidenum">
              <a:rPr lang="en-US"/>
              <a:t>16</a:t>
            </a:fld>
            <a:endParaRPr lang="en-US"/>
          </a:p>
        </p:txBody>
      </p:sp>
    </p:spTree>
    <p:extLst>
      <p:ext uri="{BB962C8B-B14F-4D97-AF65-F5344CB8AC3E}">
        <p14:creationId xmlns:p14="http://schemas.microsoft.com/office/powerpoint/2010/main" val="370270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Soon he was dreaming.</a:t>
            </a:r>
          </a:p>
        </p:txBody>
      </p:sp>
      <p:sp>
        <p:nvSpPr>
          <p:cNvPr id="4" name="Slide Number Placeholder 3"/>
          <p:cNvSpPr>
            <a:spLocks noGrp="1"/>
          </p:cNvSpPr>
          <p:nvPr>
            <p:ph type="sldNum" sz="quarter" idx="5"/>
          </p:nvPr>
        </p:nvSpPr>
        <p:spPr/>
        <p:txBody>
          <a:bodyPr/>
          <a:lstStyle/>
          <a:p>
            <a:fld id="{3260ABD2-B5BD-4726-8D53-54AA7834BD14}" type="slidenum">
              <a:rPr lang="en-US"/>
              <a:t>3</a:t>
            </a:fld>
            <a:endParaRPr lang="en-US"/>
          </a:p>
        </p:txBody>
      </p:sp>
    </p:spTree>
    <p:extLst>
      <p:ext uri="{BB962C8B-B14F-4D97-AF65-F5344CB8AC3E}">
        <p14:creationId xmlns:p14="http://schemas.microsoft.com/office/powerpoint/2010/main" val="185273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 dreamed that spring had come and he was a cub again.</a:t>
            </a:r>
            <a:endParaRPr lang="en-US" dirty="0"/>
          </a:p>
        </p:txBody>
      </p:sp>
      <p:sp>
        <p:nvSpPr>
          <p:cNvPr id="4" name="Slide Number Placeholder 3"/>
          <p:cNvSpPr>
            <a:spLocks noGrp="1"/>
          </p:cNvSpPr>
          <p:nvPr>
            <p:ph type="sldNum" sz="quarter" idx="5"/>
          </p:nvPr>
        </p:nvSpPr>
        <p:spPr/>
        <p:txBody>
          <a:bodyPr/>
          <a:lstStyle/>
          <a:p>
            <a:fld id="{3260ABD2-B5BD-4726-8D53-54AA7834BD14}" type="slidenum">
              <a:rPr lang="en-US"/>
              <a:t>4</a:t>
            </a:fld>
            <a:endParaRPr lang="en-US"/>
          </a:p>
        </p:txBody>
      </p:sp>
    </p:spTree>
    <p:extLst>
      <p:ext uri="{BB962C8B-B14F-4D97-AF65-F5344CB8AC3E}">
        <p14:creationId xmlns:p14="http://schemas.microsoft.com/office/powerpoint/2010/main" val="118313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flowers were as big as trees. He took a nap in a giant pink crocus.</a:t>
            </a:r>
          </a:p>
        </p:txBody>
      </p:sp>
      <p:sp>
        <p:nvSpPr>
          <p:cNvPr id="4" name="Slide Number Placeholder 3"/>
          <p:cNvSpPr>
            <a:spLocks noGrp="1"/>
          </p:cNvSpPr>
          <p:nvPr>
            <p:ph type="sldNum" sz="quarter" idx="5"/>
          </p:nvPr>
        </p:nvSpPr>
        <p:spPr/>
        <p:txBody>
          <a:bodyPr/>
          <a:lstStyle/>
          <a:p>
            <a:fld id="{3260ABD2-B5BD-4726-8D53-54AA7834BD14}" type="slidenum">
              <a:rPr lang="en-US"/>
              <a:t>5</a:t>
            </a:fld>
            <a:endParaRPr lang="en-US"/>
          </a:p>
        </p:txBody>
      </p:sp>
    </p:spTree>
    <p:extLst>
      <p:ext uri="{BB962C8B-B14F-4D97-AF65-F5344CB8AC3E}">
        <p14:creationId xmlns:p14="http://schemas.microsoft.com/office/powerpoint/2010/main" val="213609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Then he dreamed that it was summer. The sun was a daisy, and the leaves were butterflies.</a:t>
            </a:r>
          </a:p>
        </p:txBody>
      </p:sp>
      <p:sp>
        <p:nvSpPr>
          <p:cNvPr id="4" name="Slide Number Placeholder 3"/>
          <p:cNvSpPr>
            <a:spLocks noGrp="1"/>
          </p:cNvSpPr>
          <p:nvPr>
            <p:ph type="sldNum" sz="quarter" idx="5"/>
          </p:nvPr>
        </p:nvSpPr>
        <p:spPr/>
        <p:txBody>
          <a:bodyPr/>
          <a:lstStyle/>
          <a:p>
            <a:fld id="{3260ABD2-B5BD-4726-8D53-54AA7834BD14}" type="slidenum">
              <a:rPr lang="en-US"/>
              <a:t>6</a:t>
            </a:fld>
            <a:endParaRPr lang="en-US"/>
          </a:p>
        </p:txBody>
      </p:sp>
    </p:spTree>
    <p:extLst>
      <p:ext uri="{BB962C8B-B14F-4D97-AF65-F5344CB8AC3E}">
        <p14:creationId xmlns:p14="http://schemas.microsoft.com/office/powerpoint/2010/main" val="1181233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Part of the sky clouded over, and it rained blueberries.</a:t>
            </a:r>
          </a:p>
        </p:txBody>
      </p:sp>
      <p:sp>
        <p:nvSpPr>
          <p:cNvPr id="4" name="Slide Number Placeholder 3"/>
          <p:cNvSpPr>
            <a:spLocks noGrp="1"/>
          </p:cNvSpPr>
          <p:nvPr>
            <p:ph type="sldNum" sz="quarter" idx="5"/>
          </p:nvPr>
        </p:nvSpPr>
        <p:spPr/>
        <p:txBody>
          <a:bodyPr/>
          <a:lstStyle/>
          <a:p>
            <a:fld id="{3260ABD2-B5BD-4726-8D53-54AA7834BD14}" type="slidenum">
              <a:rPr lang="en-US"/>
              <a:t>7</a:t>
            </a:fld>
            <a:endParaRPr lang="en-US"/>
          </a:p>
        </p:txBody>
      </p:sp>
    </p:spTree>
    <p:extLst>
      <p:ext uri="{BB962C8B-B14F-4D97-AF65-F5344CB8AC3E}">
        <p14:creationId xmlns:p14="http://schemas.microsoft.com/office/powerpoint/2010/main" val="503682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he dreamed of autumn.</a:t>
            </a:r>
          </a:p>
        </p:txBody>
      </p:sp>
      <p:sp>
        <p:nvSpPr>
          <p:cNvPr id="4" name="Slide Number Placeholder 3"/>
          <p:cNvSpPr>
            <a:spLocks noGrp="1"/>
          </p:cNvSpPr>
          <p:nvPr>
            <p:ph type="sldNum" sz="quarter" idx="5"/>
          </p:nvPr>
        </p:nvSpPr>
        <p:spPr/>
        <p:txBody>
          <a:bodyPr/>
          <a:lstStyle/>
          <a:p>
            <a:fld id="{3260ABD2-B5BD-4726-8D53-54AA7834BD14}" type="slidenum">
              <a:rPr lang="en-US"/>
              <a:t>8</a:t>
            </a:fld>
            <a:endParaRPr lang="en-US"/>
          </a:p>
        </p:txBody>
      </p:sp>
    </p:spTree>
    <p:extLst>
      <p:ext uri="{BB962C8B-B14F-4D97-AF65-F5344CB8AC3E}">
        <p14:creationId xmlns:p14="http://schemas.microsoft.com/office/powerpoint/2010/main" val="158653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Everything was yellow and orange and brown, even the birds and the fish and the water.</a:t>
            </a:r>
          </a:p>
        </p:txBody>
      </p:sp>
      <p:sp>
        <p:nvSpPr>
          <p:cNvPr id="4" name="Slide Number Placeholder 3"/>
          <p:cNvSpPr>
            <a:spLocks noGrp="1"/>
          </p:cNvSpPr>
          <p:nvPr>
            <p:ph type="sldNum" sz="quarter" idx="5"/>
          </p:nvPr>
        </p:nvSpPr>
        <p:spPr/>
        <p:txBody>
          <a:bodyPr/>
          <a:lstStyle/>
          <a:p>
            <a:fld id="{3260ABD2-B5BD-4726-8D53-54AA7834BD14}" type="slidenum">
              <a:rPr lang="en-US"/>
              <a:t>9</a:t>
            </a:fld>
            <a:endParaRPr lang="en-US"/>
          </a:p>
        </p:txBody>
      </p:sp>
    </p:spTree>
    <p:extLst>
      <p:ext uri="{BB962C8B-B14F-4D97-AF65-F5344CB8AC3E}">
        <p14:creationId xmlns:p14="http://schemas.microsoft.com/office/powerpoint/2010/main" val="320882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that, he dreamed that winter was back. The world was covered in ice.</a:t>
            </a:r>
          </a:p>
        </p:txBody>
      </p:sp>
      <p:sp>
        <p:nvSpPr>
          <p:cNvPr id="4" name="Slide Number Placeholder 3"/>
          <p:cNvSpPr>
            <a:spLocks noGrp="1"/>
          </p:cNvSpPr>
          <p:nvPr>
            <p:ph type="sldNum" sz="quarter" idx="5"/>
          </p:nvPr>
        </p:nvSpPr>
        <p:spPr/>
        <p:txBody>
          <a:bodyPr/>
          <a:lstStyle/>
          <a:p>
            <a:fld id="{3260ABD2-B5BD-4726-8D53-54AA7834BD14}" type="slidenum">
              <a:rPr lang="en-US"/>
              <a:t>10</a:t>
            </a:fld>
            <a:endParaRPr lang="en-US"/>
          </a:p>
        </p:txBody>
      </p:sp>
    </p:spTree>
    <p:extLst>
      <p:ext uri="{BB962C8B-B14F-4D97-AF65-F5344CB8AC3E}">
        <p14:creationId xmlns:p14="http://schemas.microsoft.com/office/powerpoint/2010/main" val="105926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7.wdp"/><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2.jpe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4.mp3"/><Relationship Id="rId1" Type="http://schemas.microsoft.com/office/2007/relationships/media" Target="../media/media14.mp3"/><Relationship Id="rId6" Type="http://schemas.microsoft.com/office/2007/relationships/hdphoto" Target="../media/hdphoto8.wdp"/><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16.mp3"/><Relationship Id="rId7" Type="http://schemas.openxmlformats.org/officeDocument/2006/relationships/image" Target="../media/image2.png"/><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notesSlide" Target="../notesSlides/notesSlide14.xml"/><Relationship Id="rId11" Type="http://schemas.microsoft.com/office/2007/relationships/hdphoto" Target="../media/hdphoto10.wdp"/><Relationship Id="rId5" Type="http://schemas.openxmlformats.org/officeDocument/2006/relationships/slideLayout" Target="../slideLayouts/slideLayout2.xml"/><Relationship Id="rId10" Type="http://schemas.openxmlformats.org/officeDocument/2006/relationships/image" Target="../media/image15.png"/><Relationship Id="rId4" Type="http://schemas.openxmlformats.org/officeDocument/2006/relationships/audio" Target="../media/media16.mp3"/><Relationship Id="rId9"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16.WMF"/><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p3"/><Relationship Id="rId1" Type="http://schemas.microsoft.com/office/2007/relationships/media" Target="../media/media5.mp3"/><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3.wdp"/><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4.wdp"/><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5.wdp"/><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6.wdp"/><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BC70C06B-31C6-4444-82BB-B33947437D5E}"/>
              </a:ext>
            </a:extLst>
          </p:cNvPr>
          <p:cNvSpPr txBox="1"/>
          <p:nvPr/>
        </p:nvSpPr>
        <p:spPr>
          <a:xfrm>
            <a:off x="1024206" y="5350122"/>
            <a:ext cx="10408866" cy="1015663"/>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Snip the cover of the book and put it on this page</a:t>
            </a:r>
          </a:p>
          <a:p>
            <a:pPr algn="ctr"/>
            <a:r>
              <a:rPr lang="en-US" dirty="0"/>
              <a:t>Update the following to your assigned book:</a:t>
            </a:r>
            <a:endParaRPr lang="en-US" sz="2400" b="1" dirty="0">
              <a:solidFill>
                <a:srgbClr val="FFFF00"/>
              </a:solidFill>
            </a:endParaRPr>
          </a:p>
          <a:p>
            <a:pPr algn="ctr"/>
            <a:r>
              <a:rPr lang="en-US" sz="2400" b="1" dirty="0">
                <a:solidFill>
                  <a:srgbClr val="FFFF00"/>
                </a:solidFill>
              </a:rPr>
              <a:t>Adapted from the original text, </a:t>
            </a:r>
            <a:r>
              <a:rPr lang="en-US" sz="2400" b="1" i="1" dirty="0">
                <a:solidFill>
                  <a:srgbClr val="FFFF00"/>
                </a:solidFill>
              </a:rPr>
              <a:t>Old Bear, </a:t>
            </a:r>
            <a:r>
              <a:rPr lang="en-US" sz="2400" b="1" dirty="0">
                <a:solidFill>
                  <a:srgbClr val="FFFF00"/>
                </a:solidFill>
              </a:rPr>
              <a:t>written and illustrated by Kevin </a:t>
            </a:r>
            <a:r>
              <a:rPr lang="en-US" sz="2400" b="1" dirty="0" err="1">
                <a:solidFill>
                  <a:srgbClr val="FFFF00"/>
                </a:solidFill>
              </a:rPr>
              <a:t>Henkes</a:t>
            </a:r>
            <a:endParaRPr lang="en-US" sz="2400" b="1" dirty="0">
              <a:solidFill>
                <a:srgbClr val="FFFF00"/>
              </a:solidFill>
              <a:cs typeface="Calibri"/>
            </a:endParaRPr>
          </a:p>
        </p:txBody>
      </p:sp>
      <p:pic>
        <p:nvPicPr>
          <p:cNvPr id="2" name="Picture 2" descr="Front cover of Old Bear picture-book.">
            <a:extLst>
              <a:ext uri="{FF2B5EF4-FFF2-40B4-BE49-F238E27FC236}">
                <a16:creationId xmlns:a16="http://schemas.microsoft.com/office/drawing/2014/main" id="{2455428B-935E-405C-828E-93A3CDDBB99A}"/>
              </a:ext>
            </a:extLst>
          </p:cNvPr>
          <p:cNvPicPr>
            <a:picLocks noChangeAspect="1"/>
          </p:cNvPicPr>
          <p:nvPr/>
        </p:nvPicPr>
        <p:blipFill>
          <a:blip r:embed="rId4"/>
          <a:stretch>
            <a:fillRect/>
          </a:stretch>
        </p:blipFill>
        <p:spPr>
          <a:xfrm>
            <a:off x="3272288" y="475891"/>
            <a:ext cx="4914180" cy="4928557"/>
          </a:xfrm>
          <a:prstGeom prst="rect">
            <a:avLst/>
          </a:prstGeom>
        </p:spPr>
      </p:pic>
      <p:pic>
        <p:nvPicPr>
          <p:cNvPr id="5" name="Rev (1)" descr="Adapted from the original text, Old Bear by Kevin Henkes">
            <a:hlinkClick r:id="" action="ppaction://media"/>
            <a:extLst>
              <a:ext uri="{FF2B5EF4-FFF2-40B4-BE49-F238E27FC236}">
                <a16:creationId xmlns:a16="http://schemas.microsoft.com/office/drawing/2014/main" id="{07B29981-8E7B-49AE-B2C6-4C2A5D31BA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19819" y="4990441"/>
            <a:ext cx="730250" cy="730250"/>
          </a:xfrm>
          <a:prstGeom prst="rect">
            <a:avLst/>
          </a:prstGeom>
        </p:spPr>
      </p:pic>
    </p:spTree>
    <p:extLst>
      <p:ext uri="{BB962C8B-B14F-4D97-AF65-F5344CB8AC3E}">
        <p14:creationId xmlns:p14="http://schemas.microsoft.com/office/powerpoint/2010/main" val="12632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4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Record (online-voice-recorder.com) (8)" descr="After that, he dreamed that winter was back. The world was covered in ice.&#10;">
            <a:hlinkClick r:id="" action="ppaction://media"/>
            <a:extLst>
              <a:ext uri="{FF2B5EF4-FFF2-40B4-BE49-F238E27FC236}">
                <a16:creationId xmlns:a16="http://schemas.microsoft.com/office/drawing/2014/main" id="{8302E24A-4E3D-4BF6-BE46-2F670F648D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64875" y="5824328"/>
            <a:ext cx="730250" cy="730250"/>
          </a:xfrm>
          <a:prstGeom prst="rect">
            <a:avLst/>
          </a:prstGeom>
        </p:spPr>
      </p:pic>
      <p:pic>
        <p:nvPicPr>
          <p:cNvPr id="5122" name="Picture 2" descr="picture of ice on grass">
            <a:extLst>
              <a:ext uri="{FF2B5EF4-FFF2-40B4-BE49-F238E27FC236}">
                <a16:creationId xmlns:a16="http://schemas.microsoft.com/office/drawing/2014/main" id="{84FE625A-F764-422E-9A08-15B171B2B5B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104" b="91257" l="2182" r="94909">
                        <a14:foregroundMark x1="52000" y1="7104" x2="51273" y2="77049"/>
                        <a14:foregroundMark x1="42909" y1="25137" x2="34909" y2="67213"/>
                        <a14:foregroundMark x1="34909" y1="67213" x2="26182" y2="79235"/>
                        <a14:foregroundMark x1="26182" y1="79235" x2="25818" y2="80328"/>
                        <a14:foregroundMark x1="49091" y1="15847" x2="45455" y2="45355"/>
                        <a14:foregroundMark x1="71273" y1="16940" x2="60727" y2="65574"/>
                        <a14:foregroundMark x1="60727" y1="65574" x2="48000" y2="77049"/>
                        <a14:foregroundMark x1="86909" y1="26776" x2="70182" y2="60109"/>
                        <a14:foregroundMark x1="70182" y1="60109" x2="57455" y2="70492"/>
                        <a14:foregroundMark x1="82909" y1="86885" x2="58545" y2="53552"/>
                        <a14:foregroundMark x1="68364" y1="91803" x2="63273" y2="59016"/>
                        <a14:foregroundMark x1="63273" y1="59016" x2="63273" y2="59016"/>
                        <a14:foregroundMark x1="16000" y1="38251" x2="14182" y2="50273"/>
                        <a14:foregroundMark x1="14182" y1="50273" x2="21818" y2="70492"/>
                        <a14:foregroundMark x1="21818" y1="70492" x2="37455" y2="77049"/>
                        <a14:foregroundMark x1="37455" y1="77049" x2="38909" y2="77049"/>
                        <a14:foregroundMark x1="2545" y1="61749" x2="20000" y2="61202"/>
                        <a14:foregroundMark x1="20000" y1="61202" x2="32000" y2="61202"/>
                        <a14:foregroundMark x1="2182" y1="91257" x2="26182" y2="55738"/>
                        <a14:foregroundMark x1="26182" y1="55738" x2="26182" y2="55738"/>
                        <a14:foregroundMark x1="88000" y1="45355" x2="94909" y2="60109"/>
                        <a14:foregroundMark x1="94909" y1="60109" x2="94909" y2="60109"/>
                        <a14:foregroundMark x1="82545" y1="66667" x2="92364" y2="67760"/>
                      </a14:backgroundRemoval>
                    </a14:imgEffect>
                  </a14:imgLayer>
                </a14:imgProps>
              </a:ext>
              <a:ext uri="{28A0092B-C50C-407E-A947-70E740481C1C}">
                <a14:useLocalDpi xmlns:a14="http://schemas.microsoft.com/office/drawing/2010/main" val="0"/>
              </a:ext>
            </a:extLst>
          </a:blip>
          <a:srcRect/>
          <a:stretch>
            <a:fillRect/>
          </a:stretch>
        </p:blipFill>
        <p:spPr bwMode="auto">
          <a:xfrm>
            <a:off x="3149609" y="1071196"/>
            <a:ext cx="7129698" cy="475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0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122"/>
                                        </p:tgtEl>
                                        <p:attrNameLst>
                                          <p:attrName>r</p:attrName>
                                        </p:attrNameLst>
                                      </p:cBhvr>
                                    </p:animRot>
                                    <p:animRot by="-240000">
                                      <p:cBhvr>
                                        <p:cTn id="11" dur="200" fill="hold">
                                          <p:stCondLst>
                                            <p:cond delay="200"/>
                                          </p:stCondLst>
                                        </p:cTn>
                                        <p:tgtEl>
                                          <p:spTgt spid="5122"/>
                                        </p:tgtEl>
                                        <p:attrNameLst>
                                          <p:attrName>r</p:attrName>
                                        </p:attrNameLst>
                                      </p:cBhvr>
                                    </p:animRot>
                                    <p:animRot by="240000">
                                      <p:cBhvr>
                                        <p:cTn id="12" dur="200" fill="hold">
                                          <p:stCondLst>
                                            <p:cond delay="400"/>
                                          </p:stCondLst>
                                        </p:cTn>
                                        <p:tgtEl>
                                          <p:spTgt spid="5122"/>
                                        </p:tgtEl>
                                        <p:attrNameLst>
                                          <p:attrName>r</p:attrName>
                                        </p:attrNameLst>
                                      </p:cBhvr>
                                    </p:animRot>
                                    <p:animRot by="-240000">
                                      <p:cBhvr>
                                        <p:cTn id="13" dur="200" fill="hold">
                                          <p:stCondLst>
                                            <p:cond delay="600"/>
                                          </p:stCondLst>
                                        </p:cTn>
                                        <p:tgtEl>
                                          <p:spTgt spid="5122"/>
                                        </p:tgtEl>
                                        <p:attrNameLst>
                                          <p:attrName>r</p:attrName>
                                        </p:attrNameLst>
                                      </p:cBhvr>
                                    </p:animRot>
                                    <p:animRot by="120000">
                                      <p:cBhvr>
                                        <p:cTn id="14"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Record (online-voice-recorder.com) (9)" descr="It was night, and the sky was blazing with stars of all colors. The cold went on forever.&#10;">
            <a:hlinkClick r:id="" action="ppaction://media"/>
            <a:extLst>
              <a:ext uri="{FF2B5EF4-FFF2-40B4-BE49-F238E27FC236}">
                <a16:creationId xmlns:a16="http://schemas.microsoft.com/office/drawing/2014/main" id="{C06223DE-A8FD-4246-853A-C15FC0530F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89139" y="5349875"/>
            <a:ext cx="730250" cy="730250"/>
          </a:xfrm>
          <a:prstGeom prst="rect">
            <a:avLst/>
          </a:prstGeom>
        </p:spPr>
      </p:pic>
      <p:pic>
        <p:nvPicPr>
          <p:cNvPr id="6146" name="Picture 2" descr="Starry night ">
            <a:extLst>
              <a:ext uri="{FF2B5EF4-FFF2-40B4-BE49-F238E27FC236}">
                <a16:creationId xmlns:a16="http://schemas.microsoft.com/office/drawing/2014/main" id="{3A3FEA36-5165-407B-8313-92C172277A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95" t="3812" r="4332" b="5141"/>
          <a:stretch/>
        </p:blipFill>
        <p:spPr bwMode="auto">
          <a:xfrm>
            <a:off x="3481753" y="949569"/>
            <a:ext cx="4478215" cy="461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8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0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146"/>
                                        </p:tgtEl>
                                        <p:attrNameLst>
                                          <p:attrName>r</p:attrName>
                                        </p:attrNameLst>
                                      </p:cBhvr>
                                    </p:animRot>
                                    <p:animRot by="-240000">
                                      <p:cBhvr>
                                        <p:cTn id="11" dur="200" fill="hold">
                                          <p:stCondLst>
                                            <p:cond delay="200"/>
                                          </p:stCondLst>
                                        </p:cTn>
                                        <p:tgtEl>
                                          <p:spTgt spid="6146"/>
                                        </p:tgtEl>
                                        <p:attrNameLst>
                                          <p:attrName>r</p:attrName>
                                        </p:attrNameLst>
                                      </p:cBhvr>
                                    </p:animRot>
                                    <p:animRot by="240000">
                                      <p:cBhvr>
                                        <p:cTn id="12" dur="200" fill="hold">
                                          <p:stCondLst>
                                            <p:cond delay="400"/>
                                          </p:stCondLst>
                                        </p:cTn>
                                        <p:tgtEl>
                                          <p:spTgt spid="6146"/>
                                        </p:tgtEl>
                                        <p:attrNameLst>
                                          <p:attrName>r</p:attrName>
                                        </p:attrNameLst>
                                      </p:cBhvr>
                                    </p:animRot>
                                    <p:animRot by="-240000">
                                      <p:cBhvr>
                                        <p:cTn id="13" dur="200" fill="hold">
                                          <p:stCondLst>
                                            <p:cond delay="600"/>
                                          </p:stCondLst>
                                        </p:cTn>
                                        <p:tgtEl>
                                          <p:spTgt spid="6146"/>
                                        </p:tgtEl>
                                        <p:attrNameLst>
                                          <p:attrName>r</p:attrName>
                                        </p:attrNameLst>
                                      </p:cBhvr>
                                    </p:animRot>
                                    <p:animRot by="120000">
                                      <p:cBhvr>
                                        <p:cTn id="14"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9" descr="A cartoon picture of a brown bear sleeping.">
            <a:extLst>
              <a:ext uri="{FF2B5EF4-FFF2-40B4-BE49-F238E27FC236}">
                <a16:creationId xmlns:a16="http://schemas.microsoft.com/office/drawing/2014/main" id="{542C1904-7967-49F8-BCC9-C8F18C02D9A4}"/>
              </a:ext>
            </a:extLst>
          </p:cNvPr>
          <p:cNvPicPr>
            <a:picLocks noChangeAspect="1"/>
          </p:cNvPicPr>
          <p:nvPr/>
        </p:nvPicPr>
        <p:blipFill>
          <a:blip r:embed="rId5"/>
          <a:stretch>
            <a:fillRect/>
          </a:stretch>
        </p:blipFill>
        <p:spPr>
          <a:xfrm>
            <a:off x="2610928" y="1458890"/>
            <a:ext cx="6553199" cy="4083995"/>
          </a:xfrm>
          <a:prstGeom prst="rect">
            <a:avLst/>
          </a:prstGeom>
        </p:spPr>
      </p:pic>
      <p:pic>
        <p:nvPicPr>
          <p:cNvPr id="3" name="Record (online-voice-recorder.com) (10)" descr="Old Bear slept and dreamed, dreamed and slept.&#10;">
            <a:hlinkClick r:id="" action="ppaction://media"/>
            <a:extLst>
              <a:ext uri="{FF2B5EF4-FFF2-40B4-BE49-F238E27FC236}">
                <a16:creationId xmlns:a16="http://schemas.microsoft.com/office/drawing/2014/main" id="{571645B5-8A20-4E9D-B711-B77A2858711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07366" y="5551158"/>
            <a:ext cx="730250" cy="730250"/>
          </a:xfrm>
          <a:prstGeom prst="rect">
            <a:avLst/>
          </a:prstGeom>
        </p:spPr>
      </p:pic>
    </p:spTree>
    <p:extLst>
      <p:ext uri="{BB962C8B-B14F-4D97-AF65-F5344CB8AC3E}">
        <p14:creationId xmlns:p14="http://schemas.microsoft.com/office/powerpoint/2010/main" val="261172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1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Record (online-voice-recorder.com) (11)" descr="When he finally woke up, it seemed to him that no time had passed since he had fallen asleep. He yawned. He stretched.&#10;">
            <a:hlinkClick r:id="" action="ppaction://media"/>
            <a:extLst>
              <a:ext uri="{FF2B5EF4-FFF2-40B4-BE49-F238E27FC236}">
                <a16:creationId xmlns:a16="http://schemas.microsoft.com/office/drawing/2014/main" id="{5B134C26-FFD8-42F3-A0C3-FB377B1609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93630" y="5824328"/>
            <a:ext cx="730250" cy="730250"/>
          </a:xfrm>
          <a:prstGeom prst="rect">
            <a:avLst/>
          </a:prstGeom>
        </p:spPr>
      </p:pic>
      <p:pic>
        <p:nvPicPr>
          <p:cNvPr id="6" name="Picture 4" descr="Grizzly Bear head">
            <a:extLst>
              <a:ext uri="{FF2B5EF4-FFF2-40B4-BE49-F238E27FC236}">
                <a16:creationId xmlns:a16="http://schemas.microsoft.com/office/drawing/2014/main" id="{9F822FFC-AC92-4DF9-AD1D-AF90F284E05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31" b="89691" l="1931" r="89189">
                        <a14:foregroundMark x1="20849" y1="1031" x2="25483" y2="22165"/>
                        <a14:foregroundMark x1="25483" y1="22165" x2="47876" y2="50000"/>
                        <a14:foregroundMark x1="47876" y1="50000" x2="55598" y2="55155"/>
                        <a14:foregroundMark x1="11197" y1="17010" x2="43629" y2="39175"/>
                        <a14:foregroundMark x1="43629" y1="39175" x2="43629" y2="39175"/>
                        <a14:foregroundMark x1="6564" y1="38660" x2="35907" y2="12887"/>
                        <a14:foregroundMark x1="35907" y1="12887" x2="35907" y2="12887"/>
                        <a14:foregroundMark x1="11197" y1="23196" x2="10039" y2="32474"/>
                        <a14:foregroundMark x1="11969" y1="17010" x2="11197" y2="23196"/>
                        <a14:foregroundMark x1="10039" y1="32474" x2="10811" y2="38144"/>
                        <a14:foregroundMark x1="7336" y1="42268" x2="6302" y2="46409"/>
                        <a14:foregroundMark x1="16375" y1="74301" x2="22008" y2="78351"/>
                        <a14:foregroundMark x1="11192" y1="70575" x2="14209" y2="72744"/>
                        <a14:foregroundMark x1="22008" y1="78351" x2="37452" y2="79381"/>
                        <a14:foregroundMark x1="37452" y1="79381" x2="42857" y2="64948"/>
                        <a14:foregroundMark x1="42857" y1="64948" x2="43243" y2="63918"/>
                        <a14:foregroundMark x1="30116" y1="78866" x2="44788" y2="84536"/>
                        <a14:foregroundMark x1="44788" y1="84536" x2="54983" y2="81814"/>
                        <a14:foregroundMark x1="72587" y1="11856" x2="59459" y2="37629"/>
                        <a14:foregroundMark x1="59459" y1="37629" x2="59459" y2="37629"/>
                        <a14:foregroundMark x1="7997" y1="62945" x2="15444" y2="70103"/>
                        <a14:foregroundMark x1="15444" y1="70103" x2="16988" y2="50515"/>
                        <a14:foregroundMark x1="16988" y1="50515" x2="8684" y2="47641"/>
                        <a14:backgroundMark x1="70656" y1="43814" x2="62934" y2="84536"/>
                        <a14:backgroundMark x1="62934" y1="84536" x2="75290" y2="90722"/>
                        <a14:backgroundMark x1="75290" y1="90722" x2="84556" y2="86082"/>
                        <a14:backgroundMark x1="84556" y1="86082" x2="93050" y2="73196"/>
                        <a14:backgroundMark x1="93050" y1="73196" x2="92278" y2="52577"/>
                        <a14:backgroundMark x1="92278" y1="52577" x2="87645" y2="35567"/>
                        <a14:backgroundMark x1="87645" y1="35567" x2="77992" y2="38144"/>
                        <a14:backgroundMark x1="77992" y1="38144" x2="71042" y2="43299"/>
                        <a14:backgroundMark x1="1996" y1="62157" x2="3125" y2="64196"/>
                        <a14:backgroundMark x1="8243" y1="76445" x2="8880" y2="91753"/>
                        <a14:backgroundMark x1="3491" y1="63732" x2="3113" y2="61765"/>
                        <a14:backgroundMark x1="8880" y1="91753" x2="5413" y2="73725"/>
                        <a14:backgroundMark x1="1852" y1="47857" x2="1931" y2="46392"/>
                        <a14:backgroundMark x1="386" y1="47423" x2="1931" y2="63402"/>
                        <a14:backgroundMark x1="1931" y1="63402" x2="3475" y2="66495"/>
                        <a14:backgroundMark x1="10039" y1="23196" x2="10039" y2="23196"/>
                      </a14:backgroundRemoval>
                    </a14:imgEffect>
                  </a14:imgLayer>
                </a14:imgProps>
              </a:ext>
              <a:ext uri="{28A0092B-C50C-407E-A947-70E740481C1C}">
                <a14:useLocalDpi xmlns:a14="http://schemas.microsoft.com/office/drawing/2010/main" val="0"/>
              </a:ext>
            </a:extLst>
          </a:blip>
          <a:srcRect/>
          <a:stretch>
            <a:fillRect/>
          </a:stretch>
        </p:blipFill>
        <p:spPr bwMode="auto">
          <a:xfrm>
            <a:off x="3582723" y="1155903"/>
            <a:ext cx="6567949" cy="492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9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1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 name="Picture 34" descr="A picture of a brown bear squinting his eyes.">
            <a:extLst>
              <a:ext uri="{FF2B5EF4-FFF2-40B4-BE49-F238E27FC236}">
                <a16:creationId xmlns:a16="http://schemas.microsoft.com/office/drawing/2014/main" id="{6A30E89D-4601-44CE-8F72-AA81DEA9AFDC}"/>
              </a:ext>
            </a:extLst>
          </p:cNvPr>
          <p:cNvPicPr>
            <a:picLocks noGrp="1" noChangeAspect="1"/>
          </p:cNvPicPr>
          <p:nvPr>
            <p:ph idx="1"/>
          </p:nvPr>
        </p:nvPicPr>
        <p:blipFill rotWithShape="1">
          <a:blip r:embed="rId5">
            <a:extLst>
              <a:ext uri="{BEBA8EAE-BF5A-486C-A8C5-ECC9F3942E4B}">
                <a14:imgProps xmlns:a14="http://schemas.microsoft.com/office/drawing/2010/main">
                  <a14:imgLayer r:embed="rId6">
                    <a14:imgEffect>
                      <a14:backgroundRemoval t="1407" b="90856" l="3984" r="66172">
                        <a14:foregroundMark x1="57031" y1="4807" x2="34141" y2="47362"/>
                        <a14:foregroundMark x1="34141" y1="47362" x2="34141" y2="45487"/>
                        <a14:foregroundMark x1="66172" y1="72685" x2="56563" y2="54396"/>
                        <a14:foregroundMark x1="18047" y1="90973" x2="48438" y2="77022"/>
                        <a14:foregroundMark x1="48438" y1="77022" x2="52969" y2="68347"/>
                        <a14:foregroundMark x1="49453" y1="84408" x2="57813" y2="79836"/>
                        <a14:foregroundMark x1="57813" y1="79836" x2="62500" y2="72098"/>
                        <a14:foregroundMark x1="62500" y1="72098" x2="61641" y2="64830"/>
                        <a14:foregroundMark x1="10078" y1="1524" x2="21953" y2="20281"/>
                        <a14:foregroundMark x1="11797" y1="30012" x2="6016" y2="1993"/>
                        <a14:foregroundMark x1="6016" y1="1993" x2="6016" y2="1993"/>
                        <a14:foregroundMark x1="2109" y1="81125" x2="3984" y2="1758"/>
                        <a14:foregroundMark x1="3984" y1="1758" x2="3984" y2="1758"/>
                      </a14:backgroundRemoval>
                    </a14:imgEffect>
                  </a14:imgLayer>
                </a14:imgProps>
              </a:ext>
            </a:extLst>
          </a:blip>
          <a:srcRect r="29451"/>
          <a:stretch/>
        </p:blipFill>
        <p:spPr>
          <a:xfrm>
            <a:off x="-3007756" y="910060"/>
            <a:ext cx="4879741" cy="4610131"/>
          </a:xfrm>
        </p:spPr>
      </p:pic>
      <p:pic>
        <p:nvPicPr>
          <p:cNvPr id="2" name="Record (online-voice-recorder.com) (12)" descr="He poked his head out of his den to see if it was still snowing. He blinked. And blinked again.&#10;">
            <a:hlinkClick r:id="" action="ppaction://media"/>
            <a:extLst>
              <a:ext uri="{FF2B5EF4-FFF2-40B4-BE49-F238E27FC236}">
                <a16:creationId xmlns:a16="http://schemas.microsoft.com/office/drawing/2014/main" id="{0A66FAD2-FD75-48AF-A9D5-149BB1BCB81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48573" y="5637422"/>
            <a:ext cx="730250" cy="730250"/>
          </a:xfrm>
          <a:prstGeom prst="rect">
            <a:avLst/>
          </a:prstGeom>
        </p:spPr>
      </p:pic>
    </p:spTree>
    <p:extLst>
      <p:ext uri="{BB962C8B-B14F-4D97-AF65-F5344CB8AC3E}">
        <p14:creationId xmlns:p14="http://schemas.microsoft.com/office/powerpoint/2010/main" val="275971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5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4"/>
                                        </p:tgtEl>
                                        <p:attrNameLst>
                                          <p:attrName>r</p:attrName>
                                        </p:attrNameLst>
                                      </p:cBhvr>
                                    </p:animRot>
                                    <p:animRot by="-240000">
                                      <p:cBhvr>
                                        <p:cTn id="11" dur="200" fill="hold">
                                          <p:stCondLst>
                                            <p:cond delay="200"/>
                                          </p:stCondLst>
                                        </p:cTn>
                                        <p:tgtEl>
                                          <p:spTgt spid="34"/>
                                        </p:tgtEl>
                                        <p:attrNameLst>
                                          <p:attrName>r</p:attrName>
                                        </p:attrNameLst>
                                      </p:cBhvr>
                                    </p:animRot>
                                    <p:animRot by="240000">
                                      <p:cBhvr>
                                        <p:cTn id="12" dur="200" fill="hold">
                                          <p:stCondLst>
                                            <p:cond delay="400"/>
                                          </p:stCondLst>
                                        </p:cTn>
                                        <p:tgtEl>
                                          <p:spTgt spid="34"/>
                                        </p:tgtEl>
                                        <p:attrNameLst>
                                          <p:attrName>r</p:attrName>
                                        </p:attrNameLst>
                                      </p:cBhvr>
                                    </p:animRot>
                                    <p:animRot by="-240000">
                                      <p:cBhvr>
                                        <p:cTn id="13" dur="200" fill="hold">
                                          <p:stCondLst>
                                            <p:cond delay="600"/>
                                          </p:stCondLst>
                                        </p:cTn>
                                        <p:tgtEl>
                                          <p:spTgt spid="34"/>
                                        </p:tgtEl>
                                        <p:attrNameLst>
                                          <p:attrName>r</p:attrName>
                                        </p:attrNameLst>
                                      </p:cBhvr>
                                    </p:animRot>
                                    <p:animRot by="120000">
                                      <p:cBhvr>
                                        <p:cTn id="14" dur="200" fill="hold">
                                          <p:stCondLst>
                                            <p:cond delay="800"/>
                                          </p:stCondLst>
                                        </p:cTn>
                                        <p:tgtEl>
                                          <p:spTgt spid="34"/>
                                        </p:tgtEl>
                                        <p:attrNameLst>
                                          <p:attrName>r</p:attrName>
                                        </p:attrNameLst>
                                      </p:cBhvr>
                                    </p:animRot>
                                  </p:childTnLst>
                                </p:cTn>
                              </p:par>
                              <p:par>
                                <p:cTn id="15" presetID="63" presetClass="path" presetSubtype="0" accel="50000" decel="50000" fill="hold" nodeType="withEffect">
                                  <p:stCondLst>
                                    <p:cond delay="0"/>
                                  </p:stCondLst>
                                  <p:childTnLst>
                                    <p:animMotion origin="layout" path="M 4.58333E-6 0 L 0.24947 -0.02083 " pathEditMode="relative" rAng="0" ptsTypes="AA">
                                      <p:cBhvr>
                                        <p:cTn id="16" dur="2000" fill="hold"/>
                                        <p:tgtEl>
                                          <p:spTgt spid="34"/>
                                        </p:tgtEl>
                                        <p:attrNameLst>
                                          <p:attrName>ppt_x</p:attrName>
                                          <p:attrName>ppt_y</p:attrName>
                                        </p:attrNameLst>
                                      </p:cBhvr>
                                      <p:rCtr x="12474" y="-1042"/>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Record (online-voice-recorder.com) (13)" descr="And when Old  Bear walked out into the beautiful spring day,&#10;">
            <a:hlinkClick r:id="" action="ppaction://media"/>
            <a:extLst>
              <a:ext uri="{FF2B5EF4-FFF2-40B4-BE49-F238E27FC236}">
                <a16:creationId xmlns:a16="http://schemas.microsoft.com/office/drawing/2014/main" id="{DFD5C6D0-104E-4428-83CA-10598114763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63592" y="5464894"/>
            <a:ext cx="730250" cy="730250"/>
          </a:xfrm>
          <a:prstGeom prst="rect">
            <a:avLst/>
          </a:prstGeom>
        </p:spPr>
      </p:pic>
      <p:pic>
        <p:nvPicPr>
          <p:cNvPr id="7170" name="Picture 2" descr="Picture of a full bear">
            <a:extLst>
              <a:ext uri="{FF2B5EF4-FFF2-40B4-BE49-F238E27FC236}">
                <a16:creationId xmlns:a16="http://schemas.microsoft.com/office/drawing/2014/main" id="{96CB50F8-15AD-4EDE-A428-4F47481DC66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6255" y1="39175" x2="32046" y2="28866"/>
                      </a14:backgroundRemoval>
                    </a14:imgEffect>
                  </a14:imgLayer>
                </a14:imgProps>
              </a:ext>
              <a:ext uri="{28A0092B-C50C-407E-A947-70E740481C1C}">
                <a14:useLocalDpi xmlns:a14="http://schemas.microsoft.com/office/drawing/2010/main" val="0"/>
              </a:ext>
            </a:extLst>
          </a:blip>
          <a:srcRect/>
          <a:stretch>
            <a:fillRect/>
          </a:stretch>
        </p:blipFill>
        <p:spPr bwMode="auto">
          <a:xfrm>
            <a:off x="3493476" y="1034561"/>
            <a:ext cx="6486489" cy="47888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pring flowers">
            <a:extLst>
              <a:ext uri="{FF2B5EF4-FFF2-40B4-BE49-F238E27FC236}">
                <a16:creationId xmlns:a16="http://schemas.microsoft.com/office/drawing/2014/main" id="{78B871F3-0EE6-4354-B0CA-48425396505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783" b="94022" l="1460" r="98175">
                        <a14:foregroundMark x1="2555" y1="83152" x2="33942" y2="79348"/>
                        <a14:foregroundMark x1="33942" y1="79348" x2="58394" y2="79348"/>
                        <a14:foregroundMark x1="58394" y1="79348" x2="76642" y2="89130"/>
                        <a14:foregroundMark x1="76642" y1="89130" x2="96715" y2="67391"/>
                        <a14:foregroundMark x1="96715" y1="67391" x2="98905" y2="58152"/>
                        <a14:foregroundMark x1="97080" y1="94565" x2="97080" y2="94565"/>
                        <a14:foregroundMark x1="74818" y1="94565" x2="1460" y2="91848"/>
                        <a14:foregroundMark x1="1460" y1="91848" x2="1460" y2="91848"/>
                        <a14:backgroundMark x1="36496" y1="63587" x2="28467" y2="4891"/>
                        <a14:backgroundMark x1="10584" y1="65761" x2="6569" y2="42935"/>
                        <a14:backgroundMark x1="76642" y1="77717" x2="76642" y2="77717"/>
                        <a14:backgroundMark x1="61679" y1="60870" x2="61679" y2="60870"/>
                      </a14:backgroundRemoval>
                    </a14:imgEffect>
                  </a14:imgLayer>
                </a14:imgProps>
              </a:ext>
              <a:ext uri="{28A0092B-C50C-407E-A947-70E740481C1C}">
                <a14:useLocalDpi xmlns:a14="http://schemas.microsoft.com/office/drawing/2010/main" val="0"/>
              </a:ext>
            </a:extLst>
          </a:blip>
          <a:stretch>
            <a:fillRect/>
          </a:stretch>
        </p:blipFill>
        <p:spPr>
          <a:xfrm flipH="1">
            <a:off x="0" y="4442544"/>
            <a:ext cx="4259134" cy="1752600"/>
          </a:xfrm>
          <a:prstGeom prst="rect">
            <a:avLst/>
          </a:prstGeom>
        </p:spPr>
      </p:pic>
      <p:pic>
        <p:nvPicPr>
          <p:cNvPr id="10" name="Record (online-voice-recorder.com) (14)" descr="It took him a minute to realize he wasn't dreaming">
            <a:hlinkClick r:id="" action="ppaction://media"/>
            <a:extLst>
              <a:ext uri="{FF2B5EF4-FFF2-40B4-BE49-F238E27FC236}">
                <a16:creationId xmlns:a16="http://schemas.microsoft.com/office/drawing/2014/main" id="{8DB5E39C-E871-4514-8C7C-269342790AEC}"/>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208649" y="5824328"/>
            <a:ext cx="730250" cy="730250"/>
          </a:xfrm>
          <a:prstGeom prst="rect">
            <a:avLst/>
          </a:prstGeom>
        </p:spPr>
      </p:pic>
    </p:spTree>
    <p:extLst>
      <p:ext uri="{BB962C8B-B14F-4D97-AF65-F5344CB8AC3E}">
        <p14:creationId xmlns:p14="http://schemas.microsoft.com/office/powerpoint/2010/main" val="180955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12" fill="hold"/>
                                        <p:tgtEl>
                                          <p:spTgt spid="2"/>
                                        </p:tgtEl>
                                      </p:cBhvr>
                                    </p:cmd>
                                  </p:childTnLst>
                                </p:cTn>
                              </p:par>
                            </p:childTnLst>
                          </p:cTn>
                        </p:par>
                        <p:par>
                          <p:cTn id="7" fill="hold">
                            <p:stCondLst>
                              <p:cond delay="5112"/>
                            </p:stCondLst>
                            <p:childTnLst>
                              <p:par>
                                <p:cTn id="8" presetID="1" presetClass="mediacall" presetSubtype="0" fill="hold" nodeType="afterEffect">
                                  <p:stCondLst>
                                    <p:cond delay="0"/>
                                  </p:stCondLst>
                                  <p:childTnLst>
                                    <p:cmd type="call" cmd="playFrom(0.0)">
                                      <p:cBhvr>
                                        <p:cTn id="9" dur="48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StopAudio" delay="0">
                      <p:tgtEl>
                        <p:sldTgt/>
                      </p:tgtEl>
                    </p:cond>
                  </p:endCondLst>
                </p:cTn>
                <p:tgtEl>
                  <p:spTgt spid="2"/>
                </p:tgtEl>
              </p:cMediaNode>
            </p:audio>
            <p:audio>
              <p:cMediaNode showWhenStopped="0">
                <p:cTn id="11"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Record (online-voice-recorder.com) (15)" descr="The end">
            <a:hlinkClick r:id="" action="ppaction://media"/>
            <a:extLst>
              <a:ext uri="{FF2B5EF4-FFF2-40B4-BE49-F238E27FC236}">
                <a16:creationId xmlns:a16="http://schemas.microsoft.com/office/drawing/2014/main" id="{B7DE76F1-1A86-48CF-8267-06D841308C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79253" y="5738064"/>
            <a:ext cx="730250" cy="730250"/>
          </a:xfrm>
          <a:prstGeom prst="rect">
            <a:avLst/>
          </a:prstGeom>
        </p:spPr>
      </p:pic>
      <p:pic>
        <p:nvPicPr>
          <p:cNvPr id="5" name="Picture 4" descr="book open to The End">
            <a:extLst>
              <a:ext uri="{FF2B5EF4-FFF2-40B4-BE49-F238E27FC236}">
                <a16:creationId xmlns:a16="http://schemas.microsoft.com/office/drawing/2014/main" id="{2CC1257D-1650-4D68-A9AC-8D7E1A6A9DEC}"/>
              </a:ext>
            </a:extLst>
          </p:cNvPr>
          <p:cNvPicPr>
            <a:picLocks noChangeAspect="1"/>
          </p:cNvPicPr>
          <p:nvPr/>
        </p:nvPicPr>
        <p:blipFill>
          <a:blip r:embed="rId6">
            <a:duotone>
              <a:prstClr val="black"/>
              <a:srgbClr val="FF0000">
                <a:tint val="45000"/>
                <a:satMod val="400000"/>
              </a:srgbClr>
            </a:duotone>
          </a:blip>
          <a:stretch>
            <a:fillRect/>
          </a:stretch>
        </p:blipFill>
        <p:spPr>
          <a:xfrm>
            <a:off x="4016640" y="1819932"/>
            <a:ext cx="3750059" cy="3218136"/>
          </a:xfrm>
          <a:prstGeom prst="rect">
            <a:avLst/>
          </a:prstGeom>
        </p:spPr>
      </p:pic>
    </p:spTree>
    <p:extLst>
      <p:ext uri="{BB962C8B-B14F-4D97-AF65-F5344CB8AC3E}">
        <p14:creationId xmlns:p14="http://schemas.microsoft.com/office/powerpoint/2010/main" val="195670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3FE448-CE24-43E5-9CC3-948FF2755527}"/>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1">
            <a:extLst>
              <a:ext uri="{FF2B5EF4-FFF2-40B4-BE49-F238E27FC236}">
                <a16:creationId xmlns:a16="http://schemas.microsoft.com/office/drawing/2014/main" id="{082739B7-8080-4502-AD2D-8A056C97AD2E}"/>
              </a:ext>
            </a:extLst>
          </p:cNvPr>
          <p:cNvSpPr txBox="1"/>
          <p:nvPr/>
        </p:nvSpPr>
        <p:spPr>
          <a:xfrm>
            <a:off x="680204" y="1536174"/>
            <a:ext cx="10097037" cy="378565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FFFF00"/>
                </a:solidFill>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solidFill>
                  <a:srgbClr val="FFFF00"/>
                </a:solidFill>
                <a:latin typeface="Arial" panose="020B0604020202020204" pitchFamily="34" charset="0"/>
                <a:cs typeface="Arial" panose="020B0604020202020204" pitchFamily="34" charset="0"/>
              </a:rPr>
              <a:t> </a:t>
            </a:r>
          </a:p>
          <a:p>
            <a:r>
              <a:rPr lang="en-US" sz="2400" dirty="0">
                <a:solidFill>
                  <a:srgbClr val="FFFF00"/>
                </a:solidFill>
                <a:latin typeface="Arial" panose="020B0604020202020204" pitchFamily="34" charset="0"/>
                <a:cs typeface="Arial" panose="020B0604020202020204" pitchFamily="34" charset="0"/>
              </a:rPr>
              <a:t> </a:t>
            </a:r>
          </a:p>
          <a:p>
            <a:r>
              <a:rPr lang="en-US" sz="2400" dirty="0">
                <a:solidFill>
                  <a:srgbClr val="FFFF00"/>
                </a:solidFill>
                <a:latin typeface="Arial" panose="020B0604020202020204" pitchFamily="34" charset="0"/>
                <a:cs typeface="Arial" panose="020B0604020202020204" pitchFamily="34" charset="0"/>
              </a:rPr>
              <a:t>Paul V. Sherlock Center on Disabilities / RI College</a:t>
            </a:r>
          </a:p>
          <a:p>
            <a:r>
              <a:rPr lang="en-US" sz="2400" dirty="0">
                <a:solidFill>
                  <a:srgbClr val="FFFF00"/>
                </a:solidFill>
                <a:latin typeface="Arial" panose="020B0604020202020204" pitchFamily="34" charset="0"/>
                <a:cs typeface="Arial" panose="020B0604020202020204" pitchFamily="34" charset="0"/>
              </a:rPr>
              <a:t>600 Mt. Pleasant Avenue, Providence RI 02908</a:t>
            </a:r>
          </a:p>
          <a:p>
            <a:r>
              <a:rPr lang="en-US" sz="2400" dirty="0">
                <a:solidFill>
                  <a:srgbClr val="FFFF00"/>
                </a:solidFill>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9" descr="A cartoon picture of a brown bear sleeping.">
            <a:extLst>
              <a:ext uri="{FF2B5EF4-FFF2-40B4-BE49-F238E27FC236}">
                <a16:creationId xmlns:a16="http://schemas.microsoft.com/office/drawing/2014/main" id="{791DD976-6F80-4A1E-A53D-62EC3A57144A}"/>
              </a:ext>
            </a:extLst>
          </p:cNvPr>
          <p:cNvPicPr>
            <a:picLocks noChangeAspect="1"/>
          </p:cNvPicPr>
          <p:nvPr/>
        </p:nvPicPr>
        <p:blipFill>
          <a:blip r:embed="rId5"/>
          <a:stretch>
            <a:fillRect/>
          </a:stretch>
        </p:blipFill>
        <p:spPr>
          <a:xfrm>
            <a:off x="2610928" y="1458890"/>
            <a:ext cx="6553199" cy="4083995"/>
          </a:xfrm>
          <a:prstGeom prst="rect">
            <a:avLst/>
          </a:prstGeom>
        </p:spPr>
      </p:pic>
      <p:pic>
        <p:nvPicPr>
          <p:cNvPr id="2" name="Record (online-voice-recorder.com)" descr="By the time Old Bear fell asleep for the winter, it was snowing hard.&#10;">
            <a:hlinkClick r:id="" action="ppaction://media"/>
            <a:extLst>
              <a:ext uri="{FF2B5EF4-FFF2-40B4-BE49-F238E27FC236}">
                <a16:creationId xmlns:a16="http://schemas.microsoft.com/office/drawing/2014/main" id="{9C87FB24-CEED-4129-9010-AAE5583A5D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92347" y="5795573"/>
            <a:ext cx="730250" cy="730250"/>
          </a:xfrm>
          <a:prstGeom prst="rect">
            <a:avLst/>
          </a:prstGeom>
        </p:spPr>
      </p:pic>
    </p:spTree>
    <p:extLst>
      <p:ext uri="{BB962C8B-B14F-4D97-AF65-F5344CB8AC3E}">
        <p14:creationId xmlns:p14="http://schemas.microsoft.com/office/powerpoint/2010/main" val="516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2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5" descr="A speech bubble filled with the letter z.">
            <a:extLst>
              <a:ext uri="{FF2B5EF4-FFF2-40B4-BE49-F238E27FC236}">
                <a16:creationId xmlns:a16="http://schemas.microsoft.com/office/drawing/2014/main" id="{91DB1EC8-1535-4FC2-B06D-C875BA61BB42}"/>
              </a:ext>
            </a:extLst>
          </p:cNvPr>
          <p:cNvPicPr>
            <a:picLocks noChangeAspect="1"/>
          </p:cNvPicPr>
          <p:nvPr/>
        </p:nvPicPr>
        <p:blipFill>
          <a:blip r:embed="rId5"/>
          <a:stretch>
            <a:fillRect/>
          </a:stretch>
        </p:blipFill>
        <p:spPr>
          <a:xfrm>
            <a:off x="3186023" y="504646"/>
            <a:ext cx="5819954" cy="5848708"/>
          </a:xfrm>
          <a:prstGeom prst="rect">
            <a:avLst/>
          </a:prstGeom>
          <a:ln>
            <a:noFill/>
          </a:ln>
        </p:spPr>
      </p:pic>
      <p:pic>
        <p:nvPicPr>
          <p:cNvPr id="2" name="Record (online-voice-recorder.com) (1)" descr="Soon he was dreaming.&#10;">
            <a:hlinkClick r:id="" action="ppaction://media"/>
            <a:extLst>
              <a:ext uri="{FF2B5EF4-FFF2-40B4-BE49-F238E27FC236}">
                <a16:creationId xmlns:a16="http://schemas.microsoft.com/office/drawing/2014/main" id="{23EC7E57-F33B-4FD0-B470-B8FDAD182E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7403" y="5766818"/>
            <a:ext cx="730250" cy="730250"/>
          </a:xfrm>
          <a:prstGeom prst="rect">
            <a:avLst/>
          </a:prstGeom>
        </p:spPr>
      </p:pic>
    </p:spTree>
    <p:extLst>
      <p:ext uri="{BB962C8B-B14F-4D97-AF65-F5344CB8AC3E}">
        <p14:creationId xmlns:p14="http://schemas.microsoft.com/office/powerpoint/2010/main" val="84001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Record (online-voice-recorder.com) (2)" descr="He dreamed that spring had come and he was a cub again.&#10;">
            <a:hlinkClick r:id="" action="ppaction://media"/>
            <a:extLst>
              <a:ext uri="{FF2B5EF4-FFF2-40B4-BE49-F238E27FC236}">
                <a16:creationId xmlns:a16="http://schemas.microsoft.com/office/drawing/2014/main" id="{5A2C4BB4-E8F7-4D5F-ACFD-CE047250AC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63592" y="5637422"/>
            <a:ext cx="730250" cy="730250"/>
          </a:xfrm>
          <a:prstGeom prst="rect">
            <a:avLst/>
          </a:prstGeom>
        </p:spPr>
      </p:pic>
      <p:pic>
        <p:nvPicPr>
          <p:cNvPr id="1028" name="Picture 4" descr="Grizzly Bear head">
            <a:extLst>
              <a:ext uri="{FF2B5EF4-FFF2-40B4-BE49-F238E27FC236}">
                <a16:creationId xmlns:a16="http://schemas.microsoft.com/office/drawing/2014/main" id="{77479E02-A0A9-4F9B-A448-306018AEC97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31" b="89691" l="1931" r="89189">
                        <a14:foregroundMark x1="20849" y1="1031" x2="25483" y2="22165"/>
                        <a14:foregroundMark x1="25483" y1="22165" x2="47876" y2="50000"/>
                        <a14:foregroundMark x1="47876" y1="50000" x2="55598" y2="55155"/>
                        <a14:foregroundMark x1="11197" y1="17010" x2="43629" y2="39175"/>
                        <a14:foregroundMark x1="43629" y1="39175" x2="43629" y2="39175"/>
                        <a14:foregroundMark x1="6564" y1="38660" x2="35907" y2="12887"/>
                        <a14:foregroundMark x1="35907" y1="12887" x2="35907" y2="12887"/>
                        <a14:foregroundMark x1="11197" y1="23196" x2="10039" y2="32474"/>
                        <a14:foregroundMark x1="11969" y1="17010" x2="11197" y2="23196"/>
                        <a14:foregroundMark x1="10039" y1="32474" x2="10811" y2="38144"/>
                        <a14:foregroundMark x1="7336" y1="42268" x2="6302" y2="46409"/>
                        <a14:foregroundMark x1="16375" y1="74301" x2="22008" y2="78351"/>
                        <a14:foregroundMark x1="11192" y1="70575" x2="14209" y2="72744"/>
                        <a14:foregroundMark x1="22008" y1="78351" x2="37452" y2="79381"/>
                        <a14:foregroundMark x1="37452" y1="79381" x2="42857" y2="64948"/>
                        <a14:foregroundMark x1="42857" y1="64948" x2="43243" y2="63918"/>
                        <a14:foregroundMark x1="30116" y1="78866" x2="44788" y2="84536"/>
                        <a14:foregroundMark x1="44788" y1="84536" x2="54983" y2="81814"/>
                        <a14:foregroundMark x1="72587" y1="11856" x2="59459" y2="37629"/>
                        <a14:foregroundMark x1="59459" y1="37629" x2="59459" y2="37629"/>
                        <a14:foregroundMark x1="7997" y1="62945" x2="15444" y2="70103"/>
                        <a14:foregroundMark x1="15444" y1="70103" x2="16988" y2="50515"/>
                        <a14:foregroundMark x1="16988" y1="50515" x2="8684" y2="47641"/>
                        <a14:backgroundMark x1="70656" y1="43814" x2="62934" y2="84536"/>
                        <a14:backgroundMark x1="62934" y1="84536" x2="75290" y2="90722"/>
                        <a14:backgroundMark x1="75290" y1="90722" x2="84556" y2="86082"/>
                        <a14:backgroundMark x1="84556" y1="86082" x2="93050" y2="73196"/>
                        <a14:backgroundMark x1="93050" y1="73196" x2="92278" y2="52577"/>
                        <a14:backgroundMark x1="92278" y1="52577" x2="87645" y2="35567"/>
                        <a14:backgroundMark x1="87645" y1="35567" x2="77992" y2="38144"/>
                        <a14:backgroundMark x1="77992" y1="38144" x2="71042" y2="43299"/>
                        <a14:backgroundMark x1="1996" y1="62157" x2="3125" y2="64196"/>
                        <a14:backgroundMark x1="8243" y1="76445" x2="8880" y2="91753"/>
                        <a14:backgroundMark x1="3491" y1="63732" x2="3113" y2="61765"/>
                        <a14:backgroundMark x1="8880" y1="91753" x2="5413" y2="73725"/>
                        <a14:backgroundMark x1="1852" y1="47857" x2="1931" y2="46392"/>
                        <a14:backgroundMark x1="386" y1="47423" x2="1931" y2="63402"/>
                        <a14:backgroundMark x1="1931" y1="63402" x2="3475" y2="66495"/>
                        <a14:backgroundMark x1="10039" y1="23196" x2="10039" y2="23196"/>
                      </a14:backgroundRemoval>
                    </a14:imgEffect>
                  </a14:imgLayer>
                </a14:imgProps>
              </a:ext>
              <a:ext uri="{28A0092B-C50C-407E-A947-70E740481C1C}">
                <a14:useLocalDpi xmlns:a14="http://schemas.microsoft.com/office/drawing/2010/main" val="0"/>
              </a:ext>
            </a:extLst>
          </a:blip>
          <a:srcRect/>
          <a:stretch>
            <a:fillRect/>
          </a:stretch>
        </p:blipFill>
        <p:spPr bwMode="auto">
          <a:xfrm>
            <a:off x="3254477" y="851103"/>
            <a:ext cx="6567949" cy="492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63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8"/>
                                        </p:tgtEl>
                                        <p:attrNameLst>
                                          <p:attrName>r</p:attrName>
                                        </p:attrNameLst>
                                      </p:cBhvr>
                                    </p:animRot>
                                    <p:animRot by="-240000">
                                      <p:cBhvr>
                                        <p:cTn id="11" dur="200" fill="hold">
                                          <p:stCondLst>
                                            <p:cond delay="200"/>
                                          </p:stCondLst>
                                        </p:cTn>
                                        <p:tgtEl>
                                          <p:spTgt spid="1028"/>
                                        </p:tgtEl>
                                        <p:attrNameLst>
                                          <p:attrName>r</p:attrName>
                                        </p:attrNameLst>
                                      </p:cBhvr>
                                    </p:animRot>
                                    <p:animRot by="240000">
                                      <p:cBhvr>
                                        <p:cTn id="12" dur="200" fill="hold">
                                          <p:stCondLst>
                                            <p:cond delay="400"/>
                                          </p:stCondLst>
                                        </p:cTn>
                                        <p:tgtEl>
                                          <p:spTgt spid="1028"/>
                                        </p:tgtEl>
                                        <p:attrNameLst>
                                          <p:attrName>r</p:attrName>
                                        </p:attrNameLst>
                                      </p:cBhvr>
                                    </p:animRot>
                                    <p:animRot by="-240000">
                                      <p:cBhvr>
                                        <p:cTn id="13" dur="200" fill="hold">
                                          <p:stCondLst>
                                            <p:cond delay="600"/>
                                          </p:stCondLst>
                                        </p:cTn>
                                        <p:tgtEl>
                                          <p:spTgt spid="1028"/>
                                        </p:tgtEl>
                                        <p:attrNameLst>
                                          <p:attrName>r</p:attrName>
                                        </p:attrNameLst>
                                      </p:cBhvr>
                                    </p:animRot>
                                    <p:animRot by="120000">
                                      <p:cBhvr>
                                        <p:cTn id="14"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3" descr="A picture of a small, pink flower.">
            <a:extLst>
              <a:ext uri="{FF2B5EF4-FFF2-40B4-BE49-F238E27FC236}">
                <a16:creationId xmlns:a16="http://schemas.microsoft.com/office/drawing/2014/main" id="{9785C185-994C-48AB-BBAC-62D921082C1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6049" b="58217" l="25863" r="73612"/>
                    </a14:imgEffect>
                  </a14:imgLayer>
                </a14:imgProps>
              </a:ext>
            </a:extLst>
          </a:blip>
          <a:srcRect l="19895" t="31871" r="23978" b="37762"/>
          <a:stretch/>
        </p:blipFill>
        <p:spPr>
          <a:xfrm>
            <a:off x="2316525" y="840680"/>
            <a:ext cx="6286935" cy="5176639"/>
          </a:xfrm>
          <a:prstGeom prst="rect">
            <a:avLst/>
          </a:prstGeom>
        </p:spPr>
      </p:pic>
      <p:pic>
        <p:nvPicPr>
          <p:cNvPr id="2" name="Record (online-voice-recorder.com) (3)" descr="The flowers were as big as trees. He took a nap in a giant pink crocus.&#10;">
            <a:hlinkClick r:id="" action="ppaction://media"/>
            <a:extLst>
              <a:ext uri="{FF2B5EF4-FFF2-40B4-BE49-F238E27FC236}">
                <a16:creationId xmlns:a16="http://schemas.microsoft.com/office/drawing/2014/main" id="{1EDBD5C5-D2E2-4CA6-BA24-CC4A0AFFC3A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48573" y="5738064"/>
            <a:ext cx="730250" cy="730250"/>
          </a:xfrm>
          <a:prstGeom prst="rect">
            <a:avLst/>
          </a:prstGeom>
        </p:spPr>
      </p:pic>
    </p:spTree>
    <p:extLst>
      <p:ext uri="{BB962C8B-B14F-4D97-AF65-F5344CB8AC3E}">
        <p14:creationId xmlns:p14="http://schemas.microsoft.com/office/powerpoint/2010/main" val="233600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5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Record (online-voice-recorder.com) (4)" descr="Then he dreamed that it was summer. The sun was a daisy, and the leaves were butterflies.&#10;">
            <a:hlinkClick r:id="" action="ppaction://media"/>
            <a:extLst>
              <a:ext uri="{FF2B5EF4-FFF2-40B4-BE49-F238E27FC236}">
                <a16:creationId xmlns:a16="http://schemas.microsoft.com/office/drawing/2014/main" id="{839E3BB1-FC66-4A25-83F9-48199E6BB3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78611" y="5738064"/>
            <a:ext cx="730250" cy="730250"/>
          </a:xfrm>
          <a:prstGeom prst="rect">
            <a:avLst/>
          </a:prstGeom>
        </p:spPr>
      </p:pic>
      <p:pic>
        <p:nvPicPr>
          <p:cNvPr id="2050" name="Picture 2" descr="Picture of a daisy">
            <a:extLst>
              <a:ext uri="{FF2B5EF4-FFF2-40B4-BE49-F238E27FC236}">
                <a16:creationId xmlns:a16="http://schemas.microsoft.com/office/drawing/2014/main" id="{0C7A732B-70DA-4187-B662-790107B8CC4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186" b="92896" l="9455" r="89455">
                        <a14:foregroundMark x1="50545" y1="2732" x2="50182" y2="30055"/>
                        <a14:foregroundMark x1="50545" y1="92896" x2="50182" y2="66667"/>
                      </a14:backgroundRemoval>
                    </a14:imgEffect>
                  </a14:imgLayer>
                </a14:imgProps>
              </a:ext>
              <a:ext uri="{28A0092B-C50C-407E-A947-70E740481C1C}">
                <a14:useLocalDpi xmlns:a14="http://schemas.microsoft.com/office/drawing/2010/main" val="0"/>
              </a:ext>
            </a:extLst>
          </a:blip>
          <a:srcRect/>
          <a:stretch>
            <a:fillRect/>
          </a:stretch>
        </p:blipFill>
        <p:spPr bwMode="auto">
          <a:xfrm>
            <a:off x="2611089" y="619475"/>
            <a:ext cx="7706320" cy="511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96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050"/>
                                        </p:tgtEl>
                                        <p:attrNameLst>
                                          <p:attrName>r</p:attrName>
                                        </p:attrNameLst>
                                      </p:cBhvr>
                                    </p:animRot>
                                    <p:animRot by="-240000">
                                      <p:cBhvr>
                                        <p:cTn id="11" dur="200" fill="hold">
                                          <p:stCondLst>
                                            <p:cond delay="200"/>
                                          </p:stCondLst>
                                        </p:cTn>
                                        <p:tgtEl>
                                          <p:spTgt spid="2050"/>
                                        </p:tgtEl>
                                        <p:attrNameLst>
                                          <p:attrName>r</p:attrName>
                                        </p:attrNameLst>
                                      </p:cBhvr>
                                    </p:animRot>
                                    <p:animRot by="240000">
                                      <p:cBhvr>
                                        <p:cTn id="12" dur="200" fill="hold">
                                          <p:stCondLst>
                                            <p:cond delay="400"/>
                                          </p:stCondLst>
                                        </p:cTn>
                                        <p:tgtEl>
                                          <p:spTgt spid="2050"/>
                                        </p:tgtEl>
                                        <p:attrNameLst>
                                          <p:attrName>r</p:attrName>
                                        </p:attrNameLst>
                                      </p:cBhvr>
                                    </p:animRot>
                                    <p:animRot by="-240000">
                                      <p:cBhvr>
                                        <p:cTn id="13" dur="200" fill="hold">
                                          <p:stCondLst>
                                            <p:cond delay="600"/>
                                          </p:stCondLst>
                                        </p:cTn>
                                        <p:tgtEl>
                                          <p:spTgt spid="2050"/>
                                        </p:tgtEl>
                                        <p:attrNameLst>
                                          <p:attrName>r</p:attrName>
                                        </p:attrNameLst>
                                      </p:cBhvr>
                                    </p:animRot>
                                    <p:animRot by="120000">
                                      <p:cBhvr>
                                        <p:cTn id="14"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Record (online-voice-recorder.com) (5)" descr="Part of the sky clouded over, and it rained blueberries.&#10;">
            <a:hlinkClick r:id="" action="ppaction://media"/>
            <a:extLst>
              <a:ext uri="{FF2B5EF4-FFF2-40B4-BE49-F238E27FC236}">
                <a16:creationId xmlns:a16="http://schemas.microsoft.com/office/drawing/2014/main" id="{D690A676-7512-41D7-A5DB-4A435E4B61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78611" y="5738064"/>
            <a:ext cx="730250" cy="730250"/>
          </a:xfrm>
          <a:prstGeom prst="rect">
            <a:avLst/>
          </a:prstGeom>
        </p:spPr>
      </p:pic>
      <p:pic>
        <p:nvPicPr>
          <p:cNvPr id="3074" name="Picture 2" descr="rain cloud picture with rain under it">
            <a:extLst>
              <a:ext uri="{FF2B5EF4-FFF2-40B4-BE49-F238E27FC236}">
                <a16:creationId xmlns:a16="http://schemas.microsoft.com/office/drawing/2014/main" id="{0EC09D24-54EC-4C10-8C45-E52D08ADF9E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56" b="89778" l="7111" r="94667">
                        <a14:foregroundMark x1="13333" y1="72000" x2="13778" y2="65778"/>
                        <a14:foregroundMark x1="30667" y1="64000" x2="31556" y2="60444"/>
                        <a14:foregroundMark x1="51556" y1="67111" x2="51556" y2="62667"/>
                        <a14:foregroundMark x1="72000" y1="66222" x2="72000" y2="59111"/>
                        <a14:foregroundMark x1="84000" y1="73333" x2="84000" y2="66667"/>
                        <a14:foregroundMark x1="95111" y1="32889" x2="76444" y2="34667"/>
                        <a14:foregroundMark x1="76444" y1="34667" x2="76444" y2="34222"/>
                        <a14:foregroundMark x1="60889" y1="4889" x2="51111" y2="22222"/>
                        <a14:foregroundMark x1="51111" y1="22222" x2="50667" y2="22222"/>
                        <a14:foregroundMark x1="50222" y1="3556" x2="49333" y2="14222"/>
                        <a14:foregroundMark x1="7111" y1="37778" x2="28000" y2="26667"/>
                        <a14:backgroundMark x1="49778" y1="3111" x2="49778" y2="3111"/>
                        <a14:backgroundMark x1="12889" y1="72444" x2="12889" y2="72444"/>
                        <a14:backgroundMark x1="72889" y1="59111" x2="72889" y2="59111"/>
                        <a14:backgroundMark x1="6222" y1="38667" x2="6222" y2="38667"/>
                        <a14:backgroundMark x1="6667" y1="37778" x2="6667" y2="37778"/>
                      </a14:backgroundRemoval>
                    </a14:imgEffect>
                  </a14:imgLayer>
                </a14:imgProps>
              </a:ext>
              <a:ext uri="{28A0092B-C50C-407E-A947-70E740481C1C}">
                <a14:useLocalDpi xmlns:a14="http://schemas.microsoft.com/office/drawing/2010/main" val="0"/>
              </a:ext>
            </a:extLst>
          </a:blip>
          <a:srcRect/>
          <a:stretch>
            <a:fillRect/>
          </a:stretch>
        </p:blipFill>
        <p:spPr bwMode="auto">
          <a:xfrm>
            <a:off x="3168406" y="374406"/>
            <a:ext cx="6109188" cy="610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6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074"/>
                                        </p:tgtEl>
                                        <p:attrNameLst>
                                          <p:attrName>r</p:attrName>
                                        </p:attrNameLst>
                                      </p:cBhvr>
                                    </p:animRot>
                                    <p:animRot by="-240000">
                                      <p:cBhvr>
                                        <p:cTn id="11" dur="200" fill="hold">
                                          <p:stCondLst>
                                            <p:cond delay="200"/>
                                          </p:stCondLst>
                                        </p:cTn>
                                        <p:tgtEl>
                                          <p:spTgt spid="3074"/>
                                        </p:tgtEl>
                                        <p:attrNameLst>
                                          <p:attrName>r</p:attrName>
                                        </p:attrNameLst>
                                      </p:cBhvr>
                                    </p:animRot>
                                    <p:animRot by="240000">
                                      <p:cBhvr>
                                        <p:cTn id="12" dur="200" fill="hold">
                                          <p:stCondLst>
                                            <p:cond delay="400"/>
                                          </p:stCondLst>
                                        </p:cTn>
                                        <p:tgtEl>
                                          <p:spTgt spid="3074"/>
                                        </p:tgtEl>
                                        <p:attrNameLst>
                                          <p:attrName>r</p:attrName>
                                        </p:attrNameLst>
                                      </p:cBhvr>
                                    </p:animRot>
                                    <p:animRot by="-240000">
                                      <p:cBhvr>
                                        <p:cTn id="13" dur="200" fill="hold">
                                          <p:stCondLst>
                                            <p:cond delay="600"/>
                                          </p:stCondLst>
                                        </p:cTn>
                                        <p:tgtEl>
                                          <p:spTgt spid="3074"/>
                                        </p:tgtEl>
                                        <p:attrNameLst>
                                          <p:attrName>r</p:attrName>
                                        </p:attrNameLst>
                                      </p:cBhvr>
                                    </p:animRot>
                                    <p:animRot by="120000">
                                      <p:cBhvr>
                                        <p:cTn id="14"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Record (online-voice-recorder.com) (6)" descr="Next, he dreamed of autumn.&#10;">
            <a:hlinkClick r:id="" action="ppaction://media"/>
            <a:extLst>
              <a:ext uri="{FF2B5EF4-FFF2-40B4-BE49-F238E27FC236}">
                <a16:creationId xmlns:a16="http://schemas.microsoft.com/office/drawing/2014/main" id="{F922F4A7-3E55-493B-AA61-42BDE062C0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77328" y="5795573"/>
            <a:ext cx="730250" cy="730250"/>
          </a:xfrm>
          <a:prstGeom prst="rect">
            <a:avLst/>
          </a:prstGeom>
        </p:spPr>
      </p:pic>
      <p:pic>
        <p:nvPicPr>
          <p:cNvPr id="4098" name="Picture 2" descr="picture of an autumn leaf">
            <a:extLst>
              <a:ext uri="{FF2B5EF4-FFF2-40B4-BE49-F238E27FC236}">
                <a16:creationId xmlns:a16="http://schemas.microsoft.com/office/drawing/2014/main" id="{1F08883F-6E40-4FA1-8C28-8E6FFE0926D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41313" y1="39175" x2="47876" y2="1546"/>
                        <a14:backgroundMark x1="47876" y1="1546" x2="47876" y2="1546"/>
                        <a14:backgroundMark x1="55212" y1="39175" x2="65251" y2="21134"/>
                        <a14:backgroundMark x1="65251" y1="21134" x2="65637" y2="19072"/>
                        <a14:backgroundMark x1="51737" y1="22165" x2="51351" y2="10825"/>
                        <a14:backgroundMark x1="51351" y1="10825" x2="51351" y2="10825"/>
                        <a14:backgroundMark x1="24324" y1="46907" x2="31660" y2="40722"/>
                        <a14:backgroundMark x1="31660" y1="40722" x2="34363" y2="30412"/>
                        <a14:backgroundMark x1="13900" y1="45361" x2="19691" y2="73196"/>
                        <a14:backgroundMark x1="39382" y1="58763" x2="45174" y2="82990"/>
                        <a14:backgroundMark x1="52510" y1="58763" x2="64093" y2="75773"/>
                        <a14:backgroundMark x1="64093" y1="75773" x2="64479" y2="76804"/>
                        <a14:backgroundMark x1="67954" y1="55155" x2="82625" y2="63402"/>
                        <a14:backgroundMark x1="69884" y1="40206" x2="74517" y2="34536"/>
                        <a14:backgroundMark x1="70656" y1="36082" x2="70656" y2="36082"/>
                        <a14:backgroundMark x1="44015" y1="36598" x2="45174" y2="15979"/>
                        <a14:backgroundMark x1="40927" y1="41237" x2="45174" y2="29897"/>
                        <a14:backgroundMark x1="45174" y1="29897" x2="45174" y2="25258"/>
                        <a14:backgroundMark x1="64865" y1="28866" x2="69498" y2="26804"/>
                        <a14:backgroundMark x1="30502" y1="56701" x2="31274" y2="77320"/>
                        <a14:backgroundMark x1="46332" y1="34536" x2="48649" y2="10825"/>
                        <a14:backgroundMark x1="60618" y1="32474" x2="67181" y2="25258"/>
                        <a14:backgroundMark x1="54826" y1="36598" x2="64479" y2="26289"/>
                        <a14:backgroundMark x1="64479" y1="26289" x2="64479" y2="26289"/>
                      </a14:backgroundRemoval>
                    </a14:imgEffect>
                  </a14:imgLayer>
                </a14:imgProps>
              </a:ext>
              <a:ext uri="{28A0092B-C50C-407E-A947-70E740481C1C}">
                <a14:useLocalDpi xmlns:a14="http://schemas.microsoft.com/office/drawing/2010/main" val="0"/>
              </a:ext>
            </a:extLst>
          </a:blip>
          <a:srcRect l="15883" t="17067" r="16406" b="19958"/>
          <a:stretch/>
        </p:blipFill>
        <p:spPr bwMode="auto">
          <a:xfrm rot="19774857">
            <a:off x="3152472" y="1465384"/>
            <a:ext cx="5041959" cy="351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098"/>
                                        </p:tgtEl>
                                        <p:attrNameLst>
                                          <p:attrName>r</p:attrName>
                                        </p:attrNameLst>
                                      </p:cBhvr>
                                    </p:animRot>
                                    <p:animRot by="-240000">
                                      <p:cBhvr>
                                        <p:cTn id="11" dur="200" fill="hold">
                                          <p:stCondLst>
                                            <p:cond delay="200"/>
                                          </p:stCondLst>
                                        </p:cTn>
                                        <p:tgtEl>
                                          <p:spTgt spid="4098"/>
                                        </p:tgtEl>
                                        <p:attrNameLst>
                                          <p:attrName>r</p:attrName>
                                        </p:attrNameLst>
                                      </p:cBhvr>
                                    </p:animRot>
                                    <p:animRot by="240000">
                                      <p:cBhvr>
                                        <p:cTn id="12" dur="200" fill="hold">
                                          <p:stCondLst>
                                            <p:cond delay="400"/>
                                          </p:stCondLst>
                                        </p:cTn>
                                        <p:tgtEl>
                                          <p:spTgt spid="4098"/>
                                        </p:tgtEl>
                                        <p:attrNameLst>
                                          <p:attrName>r</p:attrName>
                                        </p:attrNameLst>
                                      </p:cBhvr>
                                    </p:animRot>
                                    <p:animRot by="-240000">
                                      <p:cBhvr>
                                        <p:cTn id="13" dur="200" fill="hold">
                                          <p:stCondLst>
                                            <p:cond delay="600"/>
                                          </p:stCondLst>
                                        </p:cTn>
                                        <p:tgtEl>
                                          <p:spTgt spid="4098"/>
                                        </p:tgtEl>
                                        <p:attrNameLst>
                                          <p:attrName>r</p:attrName>
                                        </p:attrNameLst>
                                      </p:cBhvr>
                                    </p:animRot>
                                    <p:animRot by="120000">
                                      <p:cBhvr>
                                        <p:cTn id="14" dur="200" fill="hold">
                                          <p:stCondLst>
                                            <p:cond delay="800"/>
                                          </p:stCondLst>
                                        </p:cTn>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Record (online-voice-recorder.com) (7)" descr="Everything was yellow and orange and brown, even the birds and the fish and the water.&#10;">
            <a:hlinkClick r:id="" action="ppaction://media"/>
            <a:extLst>
              <a:ext uri="{FF2B5EF4-FFF2-40B4-BE49-F238E27FC236}">
                <a16:creationId xmlns:a16="http://schemas.microsoft.com/office/drawing/2014/main" id="{6F07CCF8-DC2C-4D64-9B5A-9E33C4138A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22384" y="5666177"/>
            <a:ext cx="730250" cy="730250"/>
          </a:xfrm>
          <a:prstGeom prst="rect">
            <a:avLst/>
          </a:prstGeom>
        </p:spPr>
      </p:pic>
      <p:pic>
        <p:nvPicPr>
          <p:cNvPr id="6" name="Picture 6" descr="A picture of a fish with yellow eyes and orange-brown scales.">
            <a:extLst>
              <a:ext uri="{FF2B5EF4-FFF2-40B4-BE49-F238E27FC236}">
                <a16:creationId xmlns:a16="http://schemas.microsoft.com/office/drawing/2014/main" id="{C2EF7003-C777-485C-945F-26619EB45AB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6094" y1="27081" x2="36328" y2="35053"/>
                        <a14:foregroundMark x1="36328" y1="35053" x2="36641" y2="35170"/>
                      </a14:backgroundRemoval>
                    </a14:imgEffect>
                  </a14:imgLayer>
                </a14:imgProps>
              </a:ext>
            </a:extLst>
          </a:blip>
          <a:stretch>
            <a:fillRect/>
          </a:stretch>
        </p:blipFill>
        <p:spPr>
          <a:xfrm>
            <a:off x="2322386" y="616524"/>
            <a:ext cx="7547228" cy="5049653"/>
          </a:xfrm>
          <a:prstGeom prst="rect">
            <a:avLst/>
          </a:prstGeom>
        </p:spPr>
      </p:pic>
    </p:spTree>
    <p:extLst>
      <p:ext uri="{BB962C8B-B14F-4D97-AF65-F5344CB8AC3E}">
        <p14:creationId xmlns:p14="http://schemas.microsoft.com/office/powerpoint/2010/main" val="243418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3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320</Words>
  <Application>Microsoft Office PowerPoint</Application>
  <PresentationFormat>Widescreen</PresentationFormat>
  <Paragraphs>40</Paragraphs>
  <Slides>17</Slides>
  <Notes>15</Notes>
  <HiddenSlides>0</HiddenSlides>
  <MMClips>17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Susan J.</dc:creator>
  <cp:lastModifiedBy>Hollands, Vanessa</cp:lastModifiedBy>
  <cp:revision>114</cp:revision>
  <dcterms:created xsi:type="dcterms:W3CDTF">2021-11-15T13:23:29Z</dcterms:created>
  <dcterms:modified xsi:type="dcterms:W3CDTF">2024-01-16T15:43:42Z</dcterms:modified>
</cp:coreProperties>
</file>