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3.xml" ContentType="application/inkml+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58" r:id="rId3"/>
    <p:sldId id="257" r:id="rId4"/>
    <p:sldId id="268" r:id="rId5"/>
    <p:sldId id="267" r:id="rId6"/>
    <p:sldId id="266" r:id="rId7"/>
    <p:sldId id="265" r:id="rId8"/>
    <p:sldId id="264" r:id="rId9"/>
    <p:sldId id="263" r:id="rId10"/>
    <p:sldId id="275" r:id="rId11"/>
    <p:sldId id="274" r:id="rId12"/>
    <p:sldId id="273" r:id="rId13"/>
    <p:sldId id="271" r:id="rId14"/>
    <p:sldId id="270" r:id="rId15"/>
    <p:sldId id="269" r:id="rId16"/>
    <p:sldId id="261" r:id="rId17"/>
    <p:sldId id="262" r:id="rId18"/>
    <p:sldId id="260" r:id="rId19"/>
    <p:sldId id="282" r:id="rId20"/>
    <p:sldId id="281" r:id="rId21"/>
    <p:sldId id="280" r:id="rId22"/>
    <p:sldId id="279" r:id="rId23"/>
    <p:sldId id="278" r:id="rId24"/>
    <p:sldId id="277" r:id="rId25"/>
    <p:sldId id="286" r:id="rId26"/>
    <p:sldId id="285" r:id="rId27"/>
    <p:sldId id="284"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036" autoAdjust="0"/>
  </p:normalViewPr>
  <p:slideViewPr>
    <p:cSldViewPr snapToGrid="0" snapToObjects="1">
      <p:cViewPr varScale="1">
        <p:scale>
          <a:sx n="81" d="100"/>
          <a:sy n="81"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0:00.367"/>
    </inkml:context>
    <inkml:brush xml:id="br0">
      <inkml:brushProperty name="width" value="0.2" units="cm"/>
      <inkml:brushProperty name="height" value="0.2" units="cm"/>
      <inkml:brushProperty name="color" value="#FFF916"/>
    </inkml:brush>
  </inkml:definitions>
  <inkml:trace contextRef="#ctx0" brushRef="#br0">409 154 24575,'14'-5'0,"-1"1"0,-4 4 0,0-4 0,0 3 0,1-7 0,-1 7 0,0-7 0,0 7 0,0-3 0,0 0 0,0 3 0,0-3 0,0 4 0,0 0 0,0 0 0,0-4 0,0 3 0,0-7 0,1 7 0,-1-7 0,0 7 0,0-7 0,4 7 0,1-3 0,0 4 0,-1-4 0,4-1 0,-2-4 0,12 0 0,-12-1 0,10 1 0,-14 4 0,6-3 0,-8 7 0,0-3 0,0 4 0,0 0 0,1 0 0,-1-4 0,0 3 0,0-3 0,0 4 0,0 0 0,0 0 0,8 0 0,-6 0 0,10 0 0,-11 0 0,4 0 0,-5 0 0,0 0 0,0 0 0,0 0 0,0 0 0,0 0 0,0 0 0,4 0 0,1 0 0,8 0 0,-6 0 0,1 0 0,-8 0 0,0 0 0,0 0 0,0 0 0,0 0 0,8 0 0,-6 0 0,6 0 0,-8 0 0,1 0 0,-1 4 0,0-3 0,0 3 0,0 0 0,4 1 0,-3 4 0,3-4 0,-4 4 0,0-4 0,25 12 0,-19-6 0,26 10 0,-30-11 0,10 7 0,-11-7 0,7 3 0,-6-4 0,2 0 0,-4 1 0,0-1 0,0-4 0,0 3 0,0-3 0,0 4 0,0 0 0,0 0 0,0 0 0,0 0 0,4 4 0,-2-3 0,2 3 0,-4-4 0,0 1 0,0-1 0,8 8 0,-6-6 0,6 6 0,-8-8 0,0 0 0,0 0 0,0 0 0,1 0 0,-1 4 0,0-2 0,0 2 0,-4-4 0,3 0 0,-7 0 0,7 0 0,-3 4 0,0-3 0,-1 7 0,-4-3 0,4 0 0,-3 0 0,7-5 0,-7 0 0,3 0 0,0 4 0,1 1 0,4 12 0,-4-10 0,3 14 0,-7-19 0,3 14 0,1-14 0,0 10 0,0-11 0,3 15 0,-7-13 0,7 14 0,-7-16 0,3 7 0,0-7 0,-3 7 0,3-7 0,0 7 0,-3-3 0,3 1 0,-4-2 0,4-4 0,-3 0 0,3 0 0,-4 8 0,0-6 0,0 6 0,4-8 0,-3 4 0,7-3 0,-7 4 0,3-5 0,-4 0 0,0 0 0,0 0 0,0 0 0,0 0 0,4 0 0,-3 0 0,3 0 0,-4 0 0,0 0 0,0 0 0,0 1 0,4 3 0,-3 1 0,3 4 0,-4-4 0,0-1 0,0-4 0,0 4 0,0-3 0,0 16 0,0-14 0,0 13 0,0-15 0,0 7 0,0-7 0,0 11 0,0-10 0,0 7 0,0-9 0,0 0 0,0 0 0,0 0 0,0 0 0,0 0 0,0 0 0,0 0 0,0 0 0,0 0 0,0 0 0,0 0 0,0 4 0,0-2 0,-4 2 0,3-4 0,-3 0 0,0 8 0,3-6 0,-3 10 0,0-7 0,3 4 0,-7-3 0,7-2 0,-7-4 0,7 12 0,-3-9 0,0 21 0,3-21 0,-11 22 0,10-22 0,-10 13 0,11-15 0,-11 7 0,10-7 0,-11 19 0,8-15 0,0 11 0,1-16 0,0 4 0,3-3 0,-7 7 0,7-7 0,-3 3 0,4-4 0,0 0 0,0 1 0,0-1 0,-4 4 0,-1-3 0,0 3 0,-3-4 0,7 0 0,-7 0 0,7 0 0,-7 0 0,7 0 0,-7 0 0,7 0 0,-7 5 0,3-4 0,0 3 0,-3 0 0,3-3 0,-5 3 0,1-4 0,-4 8 0,3-6 0,-7 11 0,7-12 0,-11 11 0,10-10 0,-6 6 0,8-8 0,-1 0 0,1 0 0,0 4 0,0-3 0,0 3 0,0-3 0,0-1 0,0 0 0,0 0 0,0 0 0,0-4 0,0 3 0,0-3 0,0 4 0,-5 4 0,4-7 0,-7 6 0,7-7 0,-11 4 0,6 0 0,-7 1 0,8-5 0,-12 7 0,14-10 0,-9 10 0,12-11 0,0 3 0,0-4 0,0 4 0,-4 1 0,3 0 0,-3-1 0,3-4 0,1 0 0,0 0 0,0 0 0,0 0 0,0 0 0,0 0 0,0 0 0,-4 0 0,-1 0 0,0 0 0,1 0 0,3 0 0,1 0 0,-12 0 0,9 0 0,-9 0 0,12 0 0,-8 0 0,6 0 0,-11-4 0,12 3 0,-3-3 0,4 4 0,0 0 0,0 0 0,0 0 0,0 0 0,-4-4 0,3 3 0,-3-3 0,4 4 0,0 0 0,-1 0 0,1-4 0,0-1 0,0 0 0,0 1 0,-8 0 0,6 3 0,-10-7 0,7 3 0,-4-5 0,-1 1 0,5 4 0,1-3 0,4 7 0,0-3 0,0 0 0,0 3 0,0-3 0,-4 0 0,3-1 0,-3-4 0,3 0 0,1 0 0,0 0 0,0 0 0,0 0 0,0 0 0,0 0 0,0-1 0,0 1 0,0 0 0,0 0 0,0 4 0,0-3 0,0 3 0,-1-4 0,1 0 0,0 0 0,0 0 0,0 0 0,0 0 0,0 0 0,0 0 0,0-1 0,0 1 0,0 0 0,0 0 0,0 0 0,0 0 0,-1 0 0,1 0 0,0 0 0,0 0 0,0 0 0,0 0 0,0 0 0,0 0 0,0-1 0,0 1 0,0 0 0,0 0 0,0 0 0,0-4 0,-1 3 0,5-3 0,-3 4 0,3 0 0,0-4 0,-3 3 0,7-4 0,-3 1 0,0 3 0,-5-11 0,-1 10 0,1-14 0,5 14 0,4-6 0,-8 4 0,-2-10 0,0 7 0,-6-13 0,13 18 0,-13-10 0,10 7 0,-7-5 0,8 5 0,-3 1 0,7 4 0,-7 0 0,3 0 0,-4 0 0,4 0 0,1 0 0,4-4 0,0 3 0,0-8 0,0 8 0,-4-3 0,3 4 0,-3 0 0,4-12 0,0 9 0,0-25 0,0 24 0,0-21 0,0 23 0,0-14 0,0 14 0,0-14 0,4 10 0,1-20 0,0 18 0,3-16 0,-7 22 0,7-22 0,-7 15 0,7-16 0,-7 15 0,7-7 0,-3 7 0,8-12 0,-7 15 0,6-13 0,-11 18 0,4-6 0,-5 8 0,0-4 0,0 3 0,0-4 0,0 5 0,0 0 0,0 0 0,4-8 0,-3 6 0,3-10 0,0 7 0,1 0 0,0 1 0,3-5 0,-3 7 0,4-14 0,-4 14 0,-1-14 0,0 10 0,-3-7 0,7 7 0,-3-2 0,0 3 0,-1-4 0,-4 4 0,4-11 0,-3 13 0,7-18 0,-7 19 0,7-14 0,-7 14 0,7-14 0,-7 14 0,7-10 0,-7 10 0,8-10 0,-8 10 0,7-10 0,-3 11 0,4-7 0,0 3 0,0 0 0,-4 0 0,-1 5 0,-4 0 0,4-4 0,1-1 0,4 0 0,0 1 0,0 4 0,0-8 0,0 6 0,0-7 0,1 9 0,-5 4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0:36.399"/>
    </inkml:context>
    <inkml:brush xml:id="br0">
      <inkml:brushProperty name="width" value="0.1" units="cm"/>
      <inkml:brushProperty name="height" value="0.1" units="cm"/>
      <inkml:brushProperty name="color" value="#FFF916"/>
    </inkml:brush>
  </inkml:definitions>
  <inkml:trace contextRef="#ctx0" brushRef="#br0">1214 1 24575,'0'22'0,"0"-2"0,0-6 0,0-1 0,0 1 0,0 0 0,0 0 0,0 0 0,0 1 0,0 12 0,0-10 0,0 9 0,0-12 0,0 0 0,4 37 0,2-22 0,0 43 0,-2-41 0,1 3 0,-4-14 0,4-6 0,-5 0 0,0 0 0,0 1 0,0-1 0,0 0 0,0 0 0,0 0 0,0 0 0,0 0 0,0 0 0,0-1 0,0 8 0,0-6 0,0 24 0,5-19 0,-4 24 0,3-21 0,-4 11 0,0-12 0,0 4 0,0-10 0,0 24 0,0-22 0,0 15 0,0-19 0,0 12 0,0-9 0,0 21 0,0-21 0,0 23 0,0-23 0,0 22 0,0-22 0,0 28 0,0-27 0,0 16 0,0-20 0,0 0 0,0 6 0,0-5 0,0 6 0,0-8 0,0 14 0,0-4 0,0 11 0,0-11 0,0-3 0,0-6 0,0 0 0,0 6 0,0-5 0,0 5 0,0-6 0,0 12 0,0-9 0,0 23 0,0-23 0,0 28 0,0-26 0,0 38 0,0-37 0,0 32 0,0-35 0,0 28 0,0-20 0,0 21 0,0-21 0,0 19 0,0-19 0,0 46 0,0-42 0,-4 49 0,3-58 0,-4 24 0,5-28 0,0 16 0,0-9 0,0 7 0,0-10 0,0 6 0,0-3 0,0 36 0,0-31 0,0 30 0,0-35 0,0 17 0,0-16 0,0 8 0,0-17 0,0 19 0,0-17 0,0 16 0,0-18 0,0 24 0,0-21 0,0 39 0,0-29 0,0 12 0,0-20 0,0 0 0,0 2 0,0 6 0,0 0 0,0 1 0,0-8 0,0 0 0,0-8 0,-5 32 0,4-17 0,-4 26 0,5-26 0,0 6 0,0-11 0,-4 15 0,3-14 0,-4 30 0,5-28 0,0 31 0,0-39 0,0 27 0,0-28 0,0 11 0,-5-14 0,4 0 0,-3 0 0,4-1 0,0 1 0,0 13 0,0-11 0,0 17 0,-5-12 0,-1 3 0,0-4 0,2-6 0,4-1 0,0 8 0,0-6 0,-5 17 0,4-15 0,-4 16 0,1-18 0,2 25 0,-2-21 0,-1 19 0,4-22 0,-4 4 0,5-6 0,-4 12 0,2-9 0,-2 17 0,-1-19 0,4 5 0,-4-6 0,1 0 0,-2 0 0,-6-6 0,2-2 0,-5-6 0,-25 0 0,18 0 0,-26 0 0,30 0 0,-8 0 0,10 0 0,1 0 0,4 0 0,1 0 0,-1 0 0,1 0 0,-1 0 0,-19 0 0,15 0 0,-23 0 0,25 0 0,-16-6 0,16 4 0,-11-4 0,11 6 0,-2 0 0,4 0 0,-4 0 0,4 0 0,-18 0 0,15 0 0,-25-6 0,24 4 0,-28-4 0,28 6 0,-37 0 0,35 0 0,-41 0 0,42 0 0,-22 0 0,26 0 0,-3 0 0,4 0 0,0-6 0,0 4 0,1-4 0,-1 6 0,-4 0 0,4 0 0,-9 0 0,8 0 0,-3-6 0,9-2 0,2-5 0,4-1 0,4 0 0,-2-2 0,7 2 0,-8 1 0,4-1 0,-1 0 0,-3 0 0,4 0 0,0 0 0,-4 0 0,4 0 0,-5-6 0,4 5 0,-3-5 0,4-2 0,-5-12 0,0 10 0,0-27 0,0 32 0,0-40 0,0 39 0,0-37 0,0 33 0,0-10 0,0 14 0,0 0 0,0 3 0,0-3 0,0 6 0,0-13 0,0 10 0,0-9 0,0 12 0,0 0 0,0 1 0,0-1 0,0-6 0,0-4 0,0 3 0,0-12 0,0 16 0,0-15 0,0 17 0,0-18 0,0 16 0,0-23 0,0 23 0,0-15 0,0 10 0,0-18 0,0 15 0,0-21 0,0 23 0,0-11 0,0 12 0,0-16 0,0 19 0,-5-19 0,4 21 0,-3-22 0,4 14 0,0-33 0,0 32 0,0-39 0,0 39 0,0-27 0,0 30 0,0-28 0,0 23 0,0-55 0,0 52 0,0-65 0,0 73 0,0-52 0,0 55 0,0-45 0,0 45 0,0-19 0,0 25 0,0-6 0,0 5 0,0-24 0,-5 21 0,4-22 0,-4 24 0,5-22 0,0 19 0,0-13 0,0 12 0,0 4 0,0-4 0,0 5 0,0-5 0,0 4 0,0-22 0,0 19 0,0-26 0,0 22 0,0-18 0,0 11 0,-9-10 0,6 17 0,-6-3 0,9 12 0,0-19 0,0 7 0,-4-20 0,2 23 0,-2-16 0,4 22 0,0-28 0,0 27 0,-5-41 0,-1 39 0,-4-18 0,4 24 0,0 0 0,6 0 0,-4-6 0,-2 5 0,0-7 0,1 8 0,5-12 0,0 9 0,-9-22 0,7 22 0,-12-21 0,13 21 0,-9-11 0,9 14 0,-4 0 0,5-6 0,0 5 0,0-5 0,-4 0 0,-2-2 0,-5 0 0,6 2 0,0-1 0,5 5 0,0-4 0,0 6 0,0-6 0,0 5 0,0-11 0,0 10 0,0-16 0,0 15 0,0-17 0,0 18 0,0-10 0,0 11 0,0-5 0,0 6 0,0 0 0,0 0 0,0 0 0,0 0 0,0-6 0,0 3 0,0-3 0,5 6 0,-4 7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6T00:51:22.391"/>
    </inkml:context>
    <inkml:brush xml:id="br0">
      <inkml:brushProperty name="width" value="0.1" units="cm"/>
      <inkml:brushProperty name="height" value="0.1" units="cm"/>
      <inkml:brushProperty name="color" value="#FFF916"/>
    </inkml:brush>
  </inkml:definitions>
  <inkml:trace contextRef="#ctx0" brushRef="#br0">1 1 24575,'9'9'0,"0"-4"0,0-1 0,4 0 0,-3-3 0,3 7 0,-4-7 0,0 7 0,0-7 0,0 3 0,0-4 0,1 4 0,-1-3 0,0 3 0,0-4 0,0 0 0,0 0 0,0 0 0,0 0 0,0 0 0,0 0 0,0 0 0,0 0 0,0 0 0,1 0 0,-1 0 0,4 0 0,-3 0 0,3 0 0,32 0 0,-27 0 0,60 0 0,-57 0 0,46 4 0,-44-3 0,31 3 0,-32-4 0,9 4 0,-18-3 0,0 4 0,-3-5 0,3 0 0,-4 0 0,24 4 0,-17-3 0,29 7 0,-29-7 0,47 7 0,-40-7 0,58 7 0,-64-7 0,45 3 0,-48-4 0,15 0 0,-20 0 0,9 8 0,-3-6 0,23 10 0,-20-11 0,15 7 0,-19-7 0,9 7 0,-8-7 0,6 7 0,-7-7 0,4 7 0,-4-7 0,-1 3 0,-4-4 0,1 4 0,-1 1 0,0 0 0,0 3 0,0 2 0,-4 0 0,-1 3 0,-4-4 0,0 0 0,0 0 0,0 4 0,0-3 0,0 3 0,0 0 0,0 1 0,0 1 0,0-2 0,0-4 0,0 0 0,0 4 0,0-3 0,0 7 0,0-7 0,0 7 0,0-7 0,0 8 0,0-8 0,0 3 0,0-4 0,0 0 0,0 0 0,0 0 0,0 0 0,0 0 0,0 0 0,0 0 0,0 0 0,0 0 0,0 1 0,0-1 0,4 0 0,-3 0 0,3 0 0,-4 0 0,0 0 0,0 0 0,4 4 0,-3-3 0,7 11 0,-7-10 0,7 15 0,-7-7 0,3 0 0,-4-2 0,0-8 0,0 0 0,0 12 0,0-4 0,4 17 0,-3-18 0,3 9 0,-4-11 0,0 0 0,0-1 0,0-3 0,0-1 0,0 0 0,0 0 0,0 0 0,4 0 0,-3 4 0,3-3 0,-4 11 0,0-10 0,0 19 0,0-18 0,0 9 0,0-12 0,0 0 0,0 0 0,0 8 0,0-6 0,0 6 0,0-8 0,0 1 0,0-1 0,0 0 0,0 0 0,0 0 0,0 0 0,0 0 0,0 0 0,0 4 0,0-3 0,0 11 0,0-10 0,0 7 0,0-9 0,0 0 0,0 0 0,0 4 0,0-3 0,0 7 0,0-7 0,0 11 0,0-9 0,0 13 0,0-14 0,0 10 0,-4-11 0,3 3 0,-3 0 0,4-3 0,0 3 0,0-4 0,-4 1 0,-1-1 0,-4 0 0,-4-4 0,3-1 0,-7-4 0,3 4 0,-4-3 0,3 3 0,2-4 0,0 0 0,-1 0 0,0 0 0,1 0 0,-4 0 0,6 0 0,-23 0 0,21 0 0,-24 0 0,25 0 0,-25 0 0,24 0 0,-17 0 0,20 0 0,-7 0 0,7 0 0,-3 0 0,4 0 0,-4 0 0,3 0 0,-16 0 0,14 0 0,-9 0 0,0 0 0,-3 0 0,0 0 0,-2 0 0,16 0 0,-7 0 0,7 0 0,-11 0 0,10 0 0,-18 0 0,17 0 0,-18 0 0,19 0 0,-6-4 0,8 3 0,0-3 0,0 0 0,-4 3 0,3-7 0,-3 7 0,4-3 0,-5 4 0,4-4 0,-7-1 0,7 0 0,-3 0 0,4 5 0,-4-4 0,3 3 0,-3-3 0,0 4 0,2 0 0,-2 0 0,4 0 0,0 0 0,0 0 0,0 0 0,0-4 0,0 3 0,-4-7 0,3 7 0,-3-3 0,4 4 0,0-4 0,-5 3 0,4-7 0,-3 7 0,4-3 0,0 4 0,0 0 0,0-4 0,0 3 0,0-3 0,0 4 0,0 0 0,0 0 0,0 0 0,-1 0 0,1 0 0,0 0 0,0 0 0,0 0 0,0-4 0,0 3 0,0-3 0,0 4 0,0 0 0,0 0 0,0 0 0,0 0 0,0 0 0,-1 0 0,1 0 0,0 0 0,0 0 0,0 0 0,0 0 0,0-4 0,4-1 0,1-4 0,4 0 0,-4 0 0,3 0 0,-3-8 0,4 5 0,0-9 0,0 11 0,0-7 0,0 7 0,0-3 0,0 4 0,0 0 0,0 0 0,0 0 0,0-1 0,0 1 0,0 0 0,0 0 0,0 0 0,0 0 0,0 0 0,0 0 0,0 0 0,0-4 0,0 3 0,0-3 0,0 4 0,0-9 0,0 7 0,0-10 0,0 11 0,0-3 0,0 4 0,4 0 0,-3 0 0,3 0 0,0 0 0,-3-4 0,3 2 0,-4-6 0,0 7 0,0-15 0,0 13 0,0-17 0,0 18 0,0-11 0,0 8 0,0-4 0,0 4 0,0-3 0,0 7 0,0-7 0,0 7 0,0-12 0,0 11 0,0-6 0,0 8 0,0-4 0,0 3 0,0-3 0,0 4 0,0 0 0,0-4 0,0-1 0,0-1 0,0-6 0,0 10 0,0-18 0,0 17 0,0-13 0,0 15 0,0-12 0,0 11 0,0-14 0,0 14 0,0-10 0,0 11 0,-4-11 0,3 10 0,-3-7 0,4 9 0,0 0 0,0 0 0,0 0 0,0 0 0,-5-15 0,4 11 0,-5-12 0,2 16 0,3 0 0,-3 0 0,4 0 0,-4 0 0,3 0 0,-3 0 0,4 0 0,0-1 0,0 1 0,0 0 0,0-4 0,0 3 0,0-3 0,0 4 0,0-4 0,0 3 0,0-3 0,0 4 0,0 0 0,0-1 0,0 1 0,0 0 0,0 0 0,0 0 0,0 0 0,0 0 0,0 4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FBA4D-1149-634E-BD09-9679948352A9}"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59B2A-FEDC-B14B-8A4F-05322EC71050}" type="slidenum">
              <a:rPr lang="en-US" smtClean="0"/>
              <a:t>‹#›</a:t>
            </a:fld>
            <a:endParaRPr lang="en-US"/>
          </a:p>
        </p:txBody>
      </p:sp>
    </p:spTree>
    <p:extLst>
      <p:ext uri="{BB962C8B-B14F-4D97-AF65-F5344CB8AC3E}">
        <p14:creationId xmlns:p14="http://schemas.microsoft.com/office/powerpoint/2010/main" val="288461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A Squash and A Squeeze, adapted from the original text, </a:t>
            </a:r>
            <a:r>
              <a:rPr lang="en-US" i="1" dirty="0">
                <a:solidFill>
                  <a:srgbClr val="FFFF00"/>
                </a:solidFill>
              </a:rPr>
              <a:t>A Squash and A Squeeze </a:t>
            </a:r>
            <a:r>
              <a:rPr lang="en-US" dirty="0">
                <a:solidFill>
                  <a:srgbClr val="FFFF00"/>
                </a:solidFill>
              </a:rPr>
              <a:t>by Julia Donaldson and Illustrated by Axel Scheffler.</a:t>
            </a:r>
          </a:p>
          <a:p>
            <a:endParaRPr lang="en-US" dirty="0"/>
          </a:p>
        </p:txBody>
      </p:sp>
      <p:sp>
        <p:nvSpPr>
          <p:cNvPr id="4" name="Slide Number Placeholder 3"/>
          <p:cNvSpPr>
            <a:spLocks noGrp="1"/>
          </p:cNvSpPr>
          <p:nvPr>
            <p:ph type="sldNum" sz="quarter" idx="5"/>
          </p:nvPr>
        </p:nvSpPr>
        <p:spPr/>
        <p:txBody>
          <a:bodyPr/>
          <a:lstStyle/>
          <a:p>
            <a:fld id="{AF059B2A-FEDC-B14B-8A4F-05322EC71050}" type="slidenum">
              <a:rPr lang="en-US" smtClean="0"/>
              <a:t>1</a:t>
            </a:fld>
            <a:endParaRPr lang="en-US"/>
          </a:p>
        </p:txBody>
      </p:sp>
    </p:spTree>
    <p:extLst>
      <p:ext uri="{BB962C8B-B14F-4D97-AF65-F5344CB8AC3E}">
        <p14:creationId xmlns:p14="http://schemas.microsoft.com/office/powerpoint/2010/main" val="1063101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goat,” said the wise old man. “Take in my goat?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10</a:t>
            </a:fld>
            <a:endParaRPr lang="en-US"/>
          </a:p>
        </p:txBody>
      </p:sp>
    </p:spTree>
    <p:extLst>
      <p:ext uri="{BB962C8B-B14F-4D97-AF65-F5344CB8AC3E}">
        <p14:creationId xmlns:p14="http://schemas.microsoft.com/office/powerpoint/2010/main" val="42969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goat chewed the curtains and trod on an egg, Then sat down to nibble on the table leg.</a:t>
            </a:r>
          </a:p>
        </p:txBody>
      </p:sp>
      <p:sp>
        <p:nvSpPr>
          <p:cNvPr id="4" name="Slide Number Placeholder 3"/>
          <p:cNvSpPr>
            <a:spLocks noGrp="1"/>
          </p:cNvSpPr>
          <p:nvPr>
            <p:ph type="sldNum" sz="quarter" idx="5"/>
          </p:nvPr>
        </p:nvSpPr>
        <p:spPr/>
        <p:txBody>
          <a:bodyPr/>
          <a:lstStyle/>
          <a:p>
            <a:fld id="{AF059B2A-FEDC-B14B-8A4F-05322EC71050}" type="slidenum">
              <a:rPr lang="en-US" smtClean="0"/>
              <a:t>11</a:t>
            </a:fld>
            <a:endParaRPr lang="en-US"/>
          </a:p>
        </p:txBody>
      </p:sp>
    </p:spTree>
    <p:extLst>
      <p:ext uri="{BB962C8B-B14F-4D97-AF65-F5344CB8AC3E}">
        <p14:creationId xmlns:p14="http://schemas.microsoft.com/office/powerpoint/2010/main" val="307857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Glory be! It was tiny for two and it’s itchy for three. The hen pecks the goat and goat’s got fleas.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12</a:t>
            </a:fld>
            <a:endParaRPr lang="en-US"/>
          </a:p>
        </p:txBody>
      </p:sp>
    </p:spTree>
    <p:extLst>
      <p:ext uri="{BB962C8B-B14F-4D97-AF65-F5344CB8AC3E}">
        <p14:creationId xmlns:p14="http://schemas.microsoft.com/office/powerpoint/2010/main" val="240864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pig,” said the wise old man. “Take in my pig?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13</a:t>
            </a:fld>
            <a:endParaRPr lang="en-US"/>
          </a:p>
        </p:txBody>
      </p:sp>
    </p:spTree>
    <p:extLst>
      <p:ext uri="{BB962C8B-B14F-4D97-AF65-F5344CB8AC3E}">
        <p14:creationId xmlns:p14="http://schemas.microsoft.com/office/powerpoint/2010/main" val="421556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she took in the pig who kept chasing the hen, And raiding the larder again and again. </a:t>
            </a:r>
          </a:p>
        </p:txBody>
      </p:sp>
      <p:sp>
        <p:nvSpPr>
          <p:cNvPr id="4" name="Slide Number Placeholder 3"/>
          <p:cNvSpPr>
            <a:spLocks noGrp="1"/>
          </p:cNvSpPr>
          <p:nvPr>
            <p:ph type="sldNum" sz="quarter" idx="5"/>
          </p:nvPr>
        </p:nvSpPr>
        <p:spPr/>
        <p:txBody>
          <a:bodyPr/>
          <a:lstStyle/>
          <a:p>
            <a:fld id="{AF059B2A-FEDC-B14B-8A4F-05322EC71050}" type="slidenum">
              <a:rPr lang="en-US" smtClean="0"/>
              <a:t>14</a:t>
            </a:fld>
            <a:endParaRPr lang="en-US"/>
          </a:p>
        </p:txBody>
      </p:sp>
    </p:spTree>
    <p:extLst>
      <p:ext uri="{BB962C8B-B14F-4D97-AF65-F5344CB8AC3E}">
        <p14:creationId xmlns:p14="http://schemas.microsoft.com/office/powerpoint/2010/main" val="337136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“Stop I implore! It was itchy for three and it's teeny for four. Even the pig in the larder agrees.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15</a:t>
            </a:fld>
            <a:endParaRPr lang="en-US"/>
          </a:p>
        </p:txBody>
      </p:sp>
    </p:spTree>
    <p:extLst>
      <p:ext uri="{BB962C8B-B14F-4D97-AF65-F5344CB8AC3E}">
        <p14:creationId xmlns:p14="http://schemas.microsoft.com/office/powerpoint/2010/main" val="219700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cow,” said the wise old man. “Take in my cow?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16</a:t>
            </a:fld>
            <a:endParaRPr lang="en-US"/>
          </a:p>
        </p:txBody>
      </p:sp>
    </p:spTree>
    <p:extLst>
      <p:ext uri="{BB962C8B-B14F-4D97-AF65-F5344CB8AC3E}">
        <p14:creationId xmlns:p14="http://schemas.microsoft.com/office/powerpoint/2010/main" val="285332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“Heavens alive! It was teeny for four and it’s weeny for five. I’m tearing my hair out, I’m down on my knees.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17</a:t>
            </a:fld>
            <a:endParaRPr lang="en-US"/>
          </a:p>
        </p:txBody>
      </p:sp>
    </p:spTree>
    <p:extLst>
      <p:ext uri="{BB962C8B-B14F-4D97-AF65-F5344CB8AC3E}">
        <p14:creationId xmlns:p14="http://schemas.microsoft.com/office/powerpoint/2010/main" val="291360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cow took one look and charged straight at the pig, then jumped on the table and tapped out a jig.</a:t>
            </a:r>
          </a:p>
        </p:txBody>
      </p:sp>
      <p:sp>
        <p:nvSpPr>
          <p:cNvPr id="4" name="Slide Number Placeholder 3"/>
          <p:cNvSpPr>
            <a:spLocks noGrp="1"/>
          </p:cNvSpPr>
          <p:nvPr>
            <p:ph type="sldNum" sz="quarter" idx="5"/>
          </p:nvPr>
        </p:nvSpPr>
        <p:spPr/>
        <p:txBody>
          <a:bodyPr/>
          <a:lstStyle/>
          <a:p>
            <a:fld id="{AF059B2A-FEDC-B14B-8A4F-05322EC71050}" type="slidenum">
              <a:rPr lang="en-US" smtClean="0"/>
              <a:t>18</a:t>
            </a:fld>
            <a:endParaRPr lang="en-US"/>
          </a:p>
        </p:txBody>
      </p:sp>
    </p:spTree>
    <p:extLst>
      <p:ext uri="{BB962C8B-B14F-4D97-AF65-F5344CB8AC3E}">
        <p14:creationId xmlns:p14="http://schemas.microsoft.com/office/powerpoint/2010/main" val="331496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19</a:t>
            </a:fld>
            <a:endParaRPr lang="en-US"/>
          </a:p>
        </p:txBody>
      </p:sp>
    </p:spTree>
    <p:extLst>
      <p:ext uri="{BB962C8B-B14F-4D97-AF65-F5344CB8AC3E}">
        <p14:creationId xmlns:p14="http://schemas.microsoft.com/office/powerpoint/2010/main" val="318785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old lady lived all by herself, with a table and chairs and a jug on the shelf.</a:t>
            </a:r>
          </a:p>
        </p:txBody>
      </p:sp>
      <p:sp>
        <p:nvSpPr>
          <p:cNvPr id="4" name="Slide Number Placeholder 3"/>
          <p:cNvSpPr>
            <a:spLocks noGrp="1"/>
          </p:cNvSpPr>
          <p:nvPr>
            <p:ph type="sldNum" sz="quarter" idx="5"/>
          </p:nvPr>
        </p:nvSpPr>
        <p:spPr/>
        <p:txBody>
          <a:bodyPr/>
          <a:lstStyle/>
          <a:p>
            <a:fld id="{AF059B2A-FEDC-B14B-8A4F-05322EC71050}" type="slidenum">
              <a:rPr lang="en-US" smtClean="0"/>
              <a:t>2</a:t>
            </a:fld>
            <a:endParaRPr lang="en-US"/>
          </a:p>
        </p:txBody>
      </p:sp>
    </p:spTree>
    <p:extLst>
      <p:ext uri="{BB962C8B-B14F-4D97-AF65-F5344CB8AC3E}">
        <p14:creationId xmlns:p14="http://schemas.microsoft.com/office/powerpoint/2010/main" val="417756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“Wise old man, won’t you help me, please? My house is a squash and a squeeze.”</a:t>
            </a:r>
          </a:p>
          <a:p>
            <a:r>
              <a:rPr lang="en-US" dirty="0"/>
              <a:t>“Take them all out,” said the wise old man. “But then I’ll be back where I first began.”</a:t>
            </a:r>
          </a:p>
        </p:txBody>
      </p:sp>
      <p:sp>
        <p:nvSpPr>
          <p:cNvPr id="4" name="Slide Number Placeholder 3"/>
          <p:cNvSpPr>
            <a:spLocks noGrp="1"/>
          </p:cNvSpPr>
          <p:nvPr>
            <p:ph type="sldNum" sz="quarter" idx="5"/>
          </p:nvPr>
        </p:nvSpPr>
        <p:spPr/>
        <p:txBody>
          <a:bodyPr/>
          <a:lstStyle/>
          <a:p>
            <a:fld id="{AF059B2A-FEDC-B14B-8A4F-05322EC71050}" type="slidenum">
              <a:rPr lang="en-US" smtClean="0"/>
              <a:t>20</a:t>
            </a:fld>
            <a:endParaRPr lang="en-US"/>
          </a:p>
        </p:txBody>
      </p:sp>
    </p:spTree>
    <p:extLst>
      <p:ext uri="{BB962C8B-B14F-4D97-AF65-F5344CB8AC3E}">
        <p14:creationId xmlns:p14="http://schemas.microsoft.com/office/powerpoint/2010/main" val="27951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she opened the window and out flew the hen. “That’s better - at last I can sneeze again.”</a:t>
            </a:r>
          </a:p>
        </p:txBody>
      </p:sp>
      <p:sp>
        <p:nvSpPr>
          <p:cNvPr id="4" name="Slide Number Placeholder 3"/>
          <p:cNvSpPr>
            <a:spLocks noGrp="1"/>
          </p:cNvSpPr>
          <p:nvPr>
            <p:ph type="sldNum" sz="quarter" idx="5"/>
          </p:nvPr>
        </p:nvSpPr>
        <p:spPr/>
        <p:txBody>
          <a:bodyPr/>
          <a:lstStyle/>
          <a:p>
            <a:fld id="{AF059B2A-FEDC-B14B-8A4F-05322EC71050}" type="slidenum">
              <a:rPr lang="en-US" smtClean="0"/>
              <a:t>21</a:t>
            </a:fld>
            <a:endParaRPr lang="en-US"/>
          </a:p>
        </p:txBody>
      </p:sp>
    </p:spTree>
    <p:extLst>
      <p:ext uri="{BB962C8B-B14F-4D97-AF65-F5344CB8AC3E}">
        <p14:creationId xmlns:p14="http://schemas.microsoft.com/office/powerpoint/2010/main" val="216587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shooed out the goat and she shoved out the pig. “My house is beginning to feel pretty big.”</a:t>
            </a:r>
          </a:p>
        </p:txBody>
      </p:sp>
      <p:sp>
        <p:nvSpPr>
          <p:cNvPr id="4" name="Slide Number Placeholder 3"/>
          <p:cNvSpPr>
            <a:spLocks noGrp="1"/>
          </p:cNvSpPr>
          <p:nvPr>
            <p:ph type="sldNum" sz="quarter" idx="5"/>
          </p:nvPr>
        </p:nvSpPr>
        <p:spPr/>
        <p:txBody>
          <a:bodyPr/>
          <a:lstStyle/>
          <a:p>
            <a:fld id="{AF059B2A-FEDC-B14B-8A4F-05322EC71050}" type="slidenum">
              <a:rPr lang="en-US" smtClean="0"/>
              <a:t>22</a:t>
            </a:fld>
            <a:endParaRPr lang="en-US"/>
          </a:p>
        </p:txBody>
      </p:sp>
    </p:spTree>
    <p:extLst>
      <p:ext uri="{BB962C8B-B14F-4D97-AF65-F5344CB8AC3E}">
        <p14:creationId xmlns:p14="http://schemas.microsoft.com/office/powerpoint/2010/main" val="194234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huffed and she puffed and she pushed out the cow. “Just look at my house, it’s enormous now.”</a:t>
            </a:r>
          </a:p>
        </p:txBody>
      </p:sp>
      <p:sp>
        <p:nvSpPr>
          <p:cNvPr id="4" name="Slide Number Placeholder 3"/>
          <p:cNvSpPr>
            <a:spLocks noGrp="1"/>
          </p:cNvSpPr>
          <p:nvPr>
            <p:ph type="sldNum" sz="quarter" idx="5"/>
          </p:nvPr>
        </p:nvSpPr>
        <p:spPr/>
        <p:txBody>
          <a:bodyPr/>
          <a:lstStyle/>
          <a:p>
            <a:fld id="{AF059B2A-FEDC-B14B-8A4F-05322EC71050}" type="slidenum">
              <a:rPr lang="en-US" smtClean="0"/>
              <a:t>23</a:t>
            </a:fld>
            <a:endParaRPr lang="en-US"/>
          </a:p>
        </p:txBody>
      </p:sp>
    </p:spTree>
    <p:extLst>
      <p:ext uri="{BB962C8B-B14F-4D97-AF65-F5344CB8AC3E}">
        <p14:creationId xmlns:p14="http://schemas.microsoft.com/office/powerpoint/2010/main" val="1096126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old man, for the work you have done. It was weeny for five, it’s gigantic for one. There’s no need to grumble and there’s no need to grouse. There’s plenty of room in my house.”</a:t>
            </a:r>
          </a:p>
        </p:txBody>
      </p:sp>
      <p:sp>
        <p:nvSpPr>
          <p:cNvPr id="4" name="Slide Number Placeholder 3"/>
          <p:cNvSpPr>
            <a:spLocks noGrp="1"/>
          </p:cNvSpPr>
          <p:nvPr>
            <p:ph type="sldNum" sz="quarter" idx="5"/>
          </p:nvPr>
        </p:nvSpPr>
        <p:spPr/>
        <p:txBody>
          <a:bodyPr/>
          <a:lstStyle/>
          <a:p>
            <a:fld id="{AF059B2A-FEDC-B14B-8A4F-05322EC71050}" type="slidenum">
              <a:rPr lang="en-US" smtClean="0"/>
              <a:t>24</a:t>
            </a:fld>
            <a:endParaRPr lang="en-US"/>
          </a:p>
        </p:txBody>
      </p:sp>
    </p:spTree>
    <p:extLst>
      <p:ext uri="{BB962C8B-B14F-4D97-AF65-F5344CB8AC3E}">
        <p14:creationId xmlns:p14="http://schemas.microsoft.com/office/powerpoint/2010/main" val="1933638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she’s full of frolics and fiddle-de-</a:t>
            </a:r>
            <a:r>
              <a:rPr lang="en-US" dirty="0" err="1"/>
              <a:t>dees</a:t>
            </a:r>
            <a:r>
              <a:rPr lang="en-US" dirty="0"/>
              <a:t>. It isn’t a squash and it isn’t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25</a:t>
            </a:fld>
            <a:endParaRPr lang="en-US"/>
          </a:p>
        </p:txBody>
      </p:sp>
    </p:spTree>
    <p:extLst>
      <p:ext uri="{BB962C8B-B14F-4D97-AF65-F5344CB8AC3E}">
        <p14:creationId xmlns:p14="http://schemas.microsoft.com/office/powerpoint/2010/main" val="182852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she’s full of frolics and fiddle-de-</a:t>
            </a:r>
            <a:r>
              <a:rPr lang="en-US" dirty="0" err="1"/>
              <a:t>dees</a:t>
            </a:r>
            <a:r>
              <a:rPr lang="en-US" dirty="0"/>
              <a:t>. It isn’t a squash and a squeeze. </a:t>
            </a:r>
          </a:p>
        </p:txBody>
      </p:sp>
      <p:sp>
        <p:nvSpPr>
          <p:cNvPr id="4" name="Slide Number Placeholder 3"/>
          <p:cNvSpPr>
            <a:spLocks noGrp="1"/>
          </p:cNvSpPr>
          <p:nvPr>
            <p:ph type="sldNum" sz="quarter" idx="5"/>
          </p:nvPr>
        </p:nvSpPr>
        <p:spPr/>
        <p:txBody>
          <a:bodyPr/>
          <a:lstStyle/>
          <a:p>
            <a:fld id="{AF059B2A-FEDC-B14B-8A4F-05322EC71050}" type="slidenum">
              <a:rPr lang="en-US" smtClean="0"/>
              <a:t>26</a:t>
            </a:fld>
            <a:endParaRPr lang="en-US"/>
          </a:p>
        </p:txBody>
      </p:sp>
    </p:spTree>
    <p:extLst>
      <p:ext uri="{BB962C8B-B14F-4D97-AF65-F5344CB8AC3E}">
        <p14:creationId xmlns:p14="http://schemas.microsoft.com/office/powerpoint/2010/main" val="73756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a:t>
            </a:r>
          </a:p>
        </p:txBody>
      </p:sp>
      <p:sp>
        <p:nvSpPr>
          <p:cNvPr id="4" name="Slide Number Placeholder 3"/>
          <p:cNvSpPr>
            <a:spLocks noGrp="1"/>
          </p:cNvSpPr>
          <p:nvPr>
            <p:ph type="sldNum" sz="quarter" idx="5"/>
          </p:nvPr>
        </p:nvSpPr>
        <p:spPr/>
        <p:txBody>
          <a:bodyPr/>
          <a:lstStyle/>
          <a:p>
            <a:fld id="{AF059B2A-FEDC-B14B-8A4F-05322EC71050}" type="slidenum">
              <a:rPr lang="en-US" smtClean="0"/>
              <a:t>27</a:t>
            </a:fld>
            <a:endParaRPr lang="en-US"/>
          </a:p>
        </p:txBody>
      </p:sp>
    </p:spTree>
    <p:extLst>
      <p:ext uri="{BB962C8B-B14F-4D97-AF65-F5344CB8AC3E}">
        <p14:creationId xmlns:p14="http://schemas.microsoft.com/office/powerpoint/2010/main" val="51318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wise old man heard her grumble and grouse, “There’s not enough room in my house. 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3</a:t>
            </a:fld>
            <a:endParaRPr lang="en-US"/>
          </a:p>
        </p:txBody>
      </p:sp>
    </p:spTree>
    <p:extLst>
      <p:ext uri="{BB962C8B-B14F-4D97-AF65-F5344CB8AC3E}">
        <p14:creationId xmlns:p14="http://schemas.microsoft.com/office/powerpoint/2010/main" val="230068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your hen,” said the wise old man</a:t>
            </a:r>
          </a:p>
        </p:txBody>
      </p:sp>
      <p:sp>
        <p:nvSpPr>
          <p:cNvPr id="4" name="Slide Number Placeholder 3"/>
          <p:cNvSpPr>
            <a:spLocks noGrp="1"/>
          </p:cNvSpPr>
          <p:nvPr>
            <p:ph type="sldNum" sz="quarter" idx="5"/>
          </p:nvPr>
        </p:nvSpPr>
        <p:spPr/>
        <p:txBody>
          <a:bodyPr/>
          <a:lstStyle/>
          <a:p>
            <a:fld id="{AF059B2A-FEDC-B14B-8A4F-05322EC71050}" type="slidenum">
              <a:rPr lang="en-US" smtClean="0"/>
              <a:t>4</a:t>
            </a:fld>
            <a:endParaRPr lang="en-US"/>
          </a:p>
        </p:txBody>
      </p:sp>
    </p:spTree>
    <p:extLst>
      <p:ext uri="{BB962C8B-B14F-4D97-AF65-F5344CB8AC3E}">
        <p14:creationId xmlns:p14="http://schemas.microsoft.com/office/powerpoint/2010/main" val="206634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 my hen? What a curious plan.”</a:t>
            </a:r>
          </a:p>
        </p:txBody>
      </p:sp>
      <p:sp>
        <p:nvSpPr>
          <p:cNvPr id="4" name="Slide Number Placeholder 3"/>
          <p:cNvSpPr>
            <a:spLocks noGrp="1"/>
          </p:cNvSpPr>
          <p:nvPr>
            <p:ph type="sldNum" sz="quarter" idx="5"/>
          </p:nvPr>
        </p:nvSpPr>
        <p:spPr/>
        <p:txBody>
          <a:bodyPr/>
          <a:lstStyle/>
          <a:p>
            <a:fld id="{AF059B2A-FEDC-B14B-8A4F-05322EC71050}" type="slidenum">
              <a:rPr lang="en-US" smtClean="0"/>
              <a:t>5</a:t>
            </a:fld>
            <a:endParaRPr lang="en-US"/>
          </a:p>
        </p:txBody>
      </p:sp>
    </p:spTree>
    <p:extLst>
      <p:ext uri="{BB962C8B-B14F-4D97-AF65-F5344CB8AC3E}">
        <p14:creationId xmlns:p14="http://schemas.microsoft.com/office/powerpoint/2010/main" val="64614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hen laid an egg on the fireside rug,</a:t>
            </a:r>
          </a:p>
        </p:txBody>
      </p:sp>
      <p:sp>
        <p:nvSpPr>
          <p:cNvPr id="4" name="Slide Number Placeholder 3"/>
          <p:cNvSpPr>
            <a:spLocks noGrp="1"/>
          </p:cNvSpPr>
          <p:nvPr>
            <p:ph type="sldNum" sz="quarter" idx="5"/>
          </p:nvPr>
        </p:nvSpPr>
        <p:spPr/>
        <p:txBody>
          <a:bodyPr/>
          <a:lstStyle/>
          <a:p>
            <a:fld id="{AF059B2A-FEDC-B14B-8A4F-05322EC71050}" type="slidenum">
              <a:rPr lang="en-US" smtClean="0"/>
              <a:t>6</a:t>
            </a:fld>
            <a:endParaRPr lang="en-US"/>
          </a:p>
        </p:txBody>
      </p:sp>
    </p:spTree>
    <p:extLst>
      <p:ext uri="{BB962C8B-B14F-4D97-AF65-F5344CB8AC3E}">
        <p14:creationId xmlns:p14="http://schemas.microsoft.com/office/powerpoint/2010/main" val="2069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flapped around the room knocking over the jug.</a:t>
            </a:r>
          </a:p>
        </p:txBody>
      </p:sp>
      <p:sp>
        <p:nvSpPr>
          <p:cNvPr id="4" name="Slide Number Placeholder 3"/>
          <p:cNvSpPr>
            <a:spLocks noGrp="1"/>
          </p:cNvSpPr>
          <p:nvPr>
            <p:ph type="sldNum" sz="quarter" idx="5"/>
          </p:nvPr>
        </p:nvSpPr>
        <p:spPr/>
        <p:txBody>
          <a:bodyPr/>
          <a:lstStyle/>
          <a:p>
            <a:fld id="{AF059B2A-FEDC-B14B-8A4F-05322EC71050}" type="slidenum">
              <a:rPr lang="en-US" smtClean="0"/>
              <a:t>7</a:t>
            </a:fld>
            <a:endParaRPr lang="en-US"/>
          </a:p>
        </p:txBody>
      </p:sp>
    </p:spTree>
    <p:extLst>
      <p:ext uri="{BB962C8B-B14F-4D97-AF65-F5344CB8AC3E}">
        <p14:creationId xmlns:p14="http://schemas.microsoft.com/office/powerpoint/2010/main" val="338196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little old lady cried, “What shall I do? It was pokey for one and tiny for two. My nose has a tickle and there’s no room to sneeze.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8</a:t>
            </a:fld>
            <a:endParaRPr lang="en-US"/>
          </a:p>
        </p:txBody>
      </p:sp>
    </p:spTree>
    <p:extLst>
      <p:ext uri="{BB962C8B-B14F-4D97-AF65-F5344CB8AC3E}">
        <p14:creationId xmlns:p14="http://schemas.microsoft.com/office/powerpoint/2010/main" val="155125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“Wise old man, won’t you help me please? My house is a squash and a squeeze.”</a:t>
            </a:r>
          </a:p>
        </p:txBody>
      </p:sp>
      <p:sp>
        <p:nvSpPr>
          <p:cNvPr id="4" name="Slide Number Placeholder 3"/>
          <p:cNvSpPr>
            <a:spLocks noGrp="1"/>
          </p:cNvSpPr>
          <p:nvPr>
            <p:ph type="sldNum" sz="quarter" idx="5"/>
          </p:nvPr>
        </p:nvSpPr>
        <p:spPr/>
        <p:txBody>
          <a:bodyPr/>
          <a:lstStyle/>
          <a:p>
            <a:fld id="{AF059B2A-FEDC-B14B-8A4F-05322EC71050}" type="slidenum">
              <a:rPr lang="en-US" smtClean="0"/>
              <a:t>9</a:t>
            </a:fld>
            <a:endParaRPr lang="en-US"/>
          </a:p>
        </p:txBody>
      </p:sp>
    </p:spTree>
    <p:extLst>
      <p:ext uri="{BB962C8B-B14F-4D97-AF65-F5344CB8AC3E}">
        <p14:creationId xmlns:p14="http://schemas.microsoft.com/office/powerpoint/2010/main" val="27711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32126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11635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42366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8662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26648-34A9-D441-A764-FA857C28668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62173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21126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026648-34A9-D441-A764-FA857C28668A}"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183496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26648-34A9-D441-A764-FA857C28668A}"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415317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26648-34A9-D441-A764-FA857C28668A}"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23213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352428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26648-34A9-D441-A764-FA857C28668A}"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0AA13-056F-964E-9939-71FF5060C73D}" type="slidenum">
              <a:rPr lang="en-US" smtClean="0"/>
              <a:t>‹#›</a:t>
            </a:fld>
            <a:endParaRPr lang="en-US"/>
          </a:p>
        </p:txBody>
      </p:sp>
    </p:spTree>
    <p:extLst>
      <p:ext uri="{BB962C8B-B14F-4D97-AF65-F5344CB8AC3E}">
        <p14:creationId xmlns:p14="http://schemas.microsoft.com/office/powerpoint/2010/main" val="237225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26648-34A9-D441-A764-FA857C28668A}"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0AA13-056F-964E-9939-71FF5060C73D}" type="slidenum">
              <a:rPr lang="en-US" smtClean="0"/>
              <a:t>‹#›</a:t>
            </a:fld>
            <a:endParaRPr lang="en-US"/>
          </a:p>
        </p:txBody>
      </p:sp>
    </p:spTree>
    <p:extLst>
      <p:ext uri="{BB962C8B-B14F-4D97-AF65-F5344CB8AC3E}">
        <p14:creationId xmlns:p14="http://schemas.microsoft.com/office/powerpoint/2010/main" val="2711789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9.wdp"/><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media" Target="../media/media14.m4a"/><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4.m4a"/><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3.wdp"/><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4.wdp"/><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microsoft.com/office/2007/relationships/hdphoto" Target="../media/hdphoto8.wdp"/><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8.xml"/><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6.wdp"/><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microsoft.com/office/2007/relationships/media" Target="../media/media20.m4a"/><Relationship Id="rId7" Type="http://schemas.openxmlformats.org/officeDocument/2006/relationships/image" Target="../media/image2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0.m4a"/><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9.wdp"/><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20.wdp"/><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21.wdp"/><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microsoft.com/office/2007/relationships/hdphoto" Target="../media/hdphoto22.wdp"/><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23.wdp"/><Relationship Id="rId5" Type="http://schemas.openxmlformats.org/officeDocument/2006/relationships/image" Target="../media/image31.png"/><Relationship Id="rId4" Type="http://schemas.openxmlformats.org/officeDocument/2006/relationships/notesSlide" Target="../notesSlides/notesSlide26.xml"/><Relationship Id="rId9"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emf"/><Relationship Id="rId4" Type="http://schemas.openxmlformats.org/officeDocument/2006/relationships/notesSlide" Target="../notesSlides/notesSlide6.xml"/><Relationship Id="rId9" Type="http://schemas.openxmlformats.org/officeDocument/2006/relationships/customXml" Target="../ink/ink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6F31DB-29C5-2642-A276-4647A0EDA45F}"/>
              </a:ext>
            </a:extLst>
          </p:cNvPr>
          <p:cNvSpPr>
            <a:spLocks noGrp="1"/>
          </p:cNvSpPr>
          <p:nvPr>
            <p:ph type="subTitle" idx="1"/>
          </p:nvPr>
        </p:nvSpPr>
        <p:spPr>
          <a:xfrm>
            <a:off x="1760537" y="5837235"/>
            <a:ext cx="9144000" cy="1031875"/>
          </a:xfrm>
        </p:spPr>
        <p:txBody>
          <a:bodyPr/>
          <a:lstStyle/>
          <a:p>
            <a:r>
              <a:rPr lang="en-US" dirty="0">
                <a:solidFill>
                  <a:srgbClr val="FFFF00"/>
                </a:solidFill>
              </a:rPr>
              <a:t>A Squash and A Squeeze, adapted from the original text, </a:t>
            </a:r>
            <a:r>
              <a:rPr lang="en-US" i="1" dirty="0">
                <a:solidFill>
                  <a:srgbClr val="FFFF00"/>
                </a:solidFill>
              </a:rPr>
              <a:t>A Squash and A Squeeze </a:t>
            </a:r>
            <a:r>
              <a:rPr lang="en-US" dirty="0">
                <a:solidFill>
                  <a:srgbClr val="FFFF00"/>
                </a:solidFill>
              </a:rPr>
              <a:t>by Julia Donaldson and Illustrated by Axel Scheffler.</a:t>
            </a:r>
          </a:p>
        </p:txBody>
      </p:sp>
      <p:pic>
        <p:nvPicPr>
          <p:cNvPr id="5" name="Picture 4" descr="Book Cover of A Squash and a Squeeze">
            <a:extLst>
              <a:ext uri="{FF2B5EF4-FFF2-40B4-BE49-F238E27FC236}">
                <a16:creationId xmlns:a16="http://schemas.microsoft.com/office/drawing/2014/main" id="{A0B88D40-D8DD-0A4A-8CD5-66652993A6E2}"/>
              </a:ext>
            </a:extLst>
          </p:cNvPr>
          <p:cNvPicPr>
            <a:picLocks noChangeAspect="1"/>
          </p:cNvPicPr>
          <p:nvPr/>
        </p:nvPicPr>
        <p:blipFill>
          <a:blip r:embed="rId5"/>
          <a:stretch>
            <a:fillRect/>
          </a:stretch>
        </p:blipFill>
        <p:spPr>
          <a:xfrm>
            <a:off x="4235449" y="295275"/>
            <a:ext cx="4194175" cy="4922394"/>
          </a:xfrm>
          <a:prstGeom prst="rect">
            <a:avLst/>
          </a:prstGeom>
          <a:ln w="95250">
            <a:solidFill>
              <a:srgbClr val="FFFF00"/>
            </a:solidFill>
          </a:ln>
        </p:spPr>
      </p:pic>
      <p:pic>
        <p:nvPicPr>
          <p:cNvPr id="6" name="Audio Recording May 5, 2021 at 8:30:56 PM" descr="A Squash and A Squeeze, adapted from the original text, A Squash and A Squeeze by Julia Donaldson and Illustrated by Axel Scheffler.&#10;">
            <a:hlinkClick r:id="" action="ppaction://media"/>
            <a:extLst>
              <a:ext uri="{FF2B5EF4-FFF2-40B4-BE49-F238E27FC236}">
                <a16:creationId xmlns:a16="http://schemas.microsoft.com/office/drawing/2014/main" id="{2063F72D-F4E9-AA4E-96D9-D80450AA79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5737" y="6353173"/>
            <a:ext cx="401637" cy="401637"/>
          </a:xfrm>
          <a:prstGeom prst="rect">
            <a:avLst/>
          </a:prstGeom>
        </p:spPr>
      </p:pic>
    </p:spTree>
    <p:extLst>
      <p:ext uri="{BB962C8B-B14F-4D97-AF65-F5344CB8AC3E}">
        <p14:creationId xmlns:p14="http://schemas.microsoft.com/office/powerpoint/2010/main" val="3715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pulling a goat">
            <a:extLst>
              <a:ext uri="{FF2B5EF4-FFF2-40B4-BE49-F238E27FC236}">
                <a16:creationId xmlns:a16="http://schemas.microsoft.com/office/drawing/2014/main" id="{87769988-07D3-D442-BC91-E70259C48B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34" b="93202" l="6237" r="97505">
                        <a14:foregroundMark x1="14241" y1="7402" x2="29834" y2="53625"/>
                        <a14:foregroundMark x1="18191" y1="84743" x2="18815" y2="91994"/>
                        <a14:foregroundMark x1="35031" y1="84743" x2="38358" y2="88973"/>
                        <a14:foregroundMark x1="88462" y1="64502" x2="93451" y2="61782"/>
                        <a14:foregroundMark x1="97817" y1="59668" x2="95738" y2="61782"/>
                        <a14:foregroundMark x1="39605" y1="42145" x2="47401" y2="40937"/>
                        <a14:foregroundMark x1="47401" y1="40937" x2="54990" y2="42749"/>
                        <a14:foregroundMark x1="23805" y1="92749" x2="18711" y2="86707"/>
                        <a14:foregroundMark x1="21310" y1="92447" x2="21310" y2="92447"/>
                        <a14:foregroundMark x1="22557" y1="93353" x2="22557" y2="93353"/>
                        <a14:foregroundMark x1="6237" y1="4834" x2="10291" y2="11027"/>
                        <a14:backgroundMark x1="46674" y1="22205" x2="48129" y2="33988"/>
                        <a14:backgroundMark x1="46881" y1="50604" x2="46674" y2="61480"/>
                        <a14:backgroundMark x1="56445" y1="53021" x2="65800" y2="50604"/>
                        <a14:backgroundMark x1="72037" y1="42447" x2="70374" y2="43051"/>
                        <a14:backgroundMark x1="36486" y1="48187" x2="39709" y2="58912"/>
                        <a14:backgroundMark x1="39709" y1="58912" x2="40852" y2="60574"/>
                        <a14:backgroundMark x1="12994" y1="59063" x2="11954" y2="77795"/>
                        <a14:backgroundMark x1="30353" y1="37009" x2="30353" y2="37009"/>
                        <a14:backgroundMark x1="34511" y1="38822" x2="34511" y2="38822"/>
                        <a14:backgroundMark x1="32017" y1="44109" x2="32017" y2="44109"/>
                        <a14:backgroundMark x1="35551" y1="39275" x2="35551" y2="39275"/>
                      </a14:backgroundRemoval>
                    </a14:imgEffect>
                  </a14:imgLayer>
                </a14:imgProps>
              </a:ext>
            </a:extLst>
          </a:blip>
          <a:stretch>
            <a:fillRect/>
          </a:stretch>
        </p:blipFill>
        <p:spPr>
          <a:xfrm>
            <a:off x="3041650" y="1327150"/>
            <a:ext cx="6108700" cy="4203700"/>
          </a:xfrm>
          <a:prstGeom prst="rect">
            <a:avLst/>
          </a:prstGeom>
        </p:spPr>
      </p:pic>
      <p:pic>
        <p:nvPicPr>
          <p:cNvPr id="4" name="Audio Recording May 5, 2021 at 8:36:43 PM" descr="“Take in your goat,” said the wise old man. “Take in my goat? What a curious plan.”&#10;">
            <a:hlinkClick r:id="" action="ppaction://media"/>
            <a:extLst>
              <a:ext uri="{FF2B5EF4-FFF2-40B4-BE49-F238E27FC236}">
                <a16:creationId xmlns:a16="http://schemas.microsoft.com/office/drawing/2014/main" id="{DC06180E-6A5B-AD47-95A0-6B5202CC3E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2838" y="5991226"/>
            <a:ext cx="601662" cy="601662"/>
          </a:xfrm>
          <a:prstGeom prst="rect">
            <a:avLst/>
          </a:prstGeom>
        </p:spPr>
      </p:pic>
    </p:spTree>
    <p:extLst>
      <p:ext uri="{BB962C8B-B14F-4D97-AF65-F5344CB8AC3E}">
        <p14:creationId xmlns:p14="http://schemas.microsoft.com/office/powerpoint/2010/main" val="40824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at eating a table Leg">
            <a:extLst>
              <a:ext uri="{FF2B5EF4-FFF2-40B4-BE49-F238E27FC236}">
                <a16:creationId xmlns:a16="http://schemas.microsoft.com/office/drawing/2014/main" id="{2B327E3F-41A0-B942-A5C4-BAE7FA5C6B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1433" y1="70173" x2="11777" y2="81124"/>
                        <a14:foregroundMark x1="11777" y1="81124" x2="11983" y2="81700"/>
                        <a14:foregroundMark x1="31956" y1="33573" x2="31956" y2="33573"/>
                        <a14:backgroundMark x1="39187" y1="42939" x2="52273" y2="68156"/>
                        <a14:backgroundMark x1="52273" y1="68156" x2="52342" y2="68588"/>
                        <a14:backgroundMark x1="36983" y1="79107" x2="53375" y2="62824"/>
                        <a14:backgroundMark x1="53375" y1="62824" x2="53444" y2="62824"/>
                        <a14:backgroundMark x1="31129" y1="36744" x2="31129" y2="36744"/>
                        <a14:backgroundMark x1="31818" y1="38761" x2="31818" y2="38761"/>
                      </a14:backgroundRemoval>
                    </a14:imgEffect>
                  </a14:imgLayer>
                </a14:imgProps>
              </a:ext>
            </a:extLst>
          </a:blip>
          <a:srcRect r="56658"/>
          <a:stretch/>
        </p:blipFill>
        <p:spPr>
          <a:xfrm>
            <a:off x="1661264" y="1225550"/>
            <a:ext cx="3996202" cy="4406900"/>
          </a:xfrm>
          <a:prstGeom prst="rect">
            <a:avLst/>
          </a:prstGeom>
        </p:spPr>
      </p:pic>
      <p:pic>
        <p:nvPicPr>
          <p:cNvPr id="6" name="Audio Recording May 5, 2021 at 8:37:09 PM" descr="Well, the goat chewed the curtains and trod on an egg, Then sat down to nibble on the table leg.&#10;">
            <a:hlinkClick r:id="" action="ppaction://media"/>
            <a:extLst>
              <a:ext uri="{FF2B5EF4-FFF2-40B4-BE49-F238E27FC236}">
                <a16:creationId xmlns:a16="http://schemas.microsoft.com/office/drawing/2014/main" id="{A10973B4-3619-184D-9A98-E935D07581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4550" y="5718175"/>
            <a:ext cx="812800" cy="812800"/>
          </a:xfrm>
          <a:prstGeom prst="rect">
            <a:avLst/>
          </a:prstGeom>
        </p:spPr>
      </p:pic>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B1DD38A-01DD-3840-9E5A-CDDD0D2FE7AC}"/>
                  </a:ext>
                  <a:ext uri="{C183D7F6-B498-43B3-948B-1728B52AA6E4}">
                    <adec:decorative xmlns:adec="http://schemas.microsoft.com/office/drawing/2017/decorative" val="1"/>
                  </a:ext>
                </a:extLst>
              </p14:cNvPr>
              <p14:cNvContentPartPr/>
              <p14:nvPr/>
            </p14:nvContentPartPr>
            <p14:xfrm>
              <a:off x="5435576" y="3144033"/>
              <a:ext cx="452429" cy="1633139"/>
            </p14:xfrm>
          </p:contentPart>
        </mc:Choice>
        <mc:Fallback xmlns="">
          <p:pic>
            <p:nvPicPr>
              <p:cNvPr id="8" name="Ink 7">
                <a:extLst>
                  <a:ext uri="{FF2B5EF4-FFF2-40B4-BE49-F238E27FC236}">
                    <a16:creationId xmlns:a16="http://schemas.microsoft.com/office/drawing/2014/main" id="{9B1DD38A-01DD-3840-9E5A-CDDD0D2FE7AC}"/>
                  </a:ext>
                  <a:ext uri="{C183D7F6-B498-43B3-948B-1728B52AA6E4}">
                    <adec:decorative xmlns:adec="http://schemas.microsoft.com/office/drawing/2017/decorative" val="1"/>
                  </a:ext>
                </a:extLst>
              </p:cNvPr>
              <p:cNvPicPr/>
              <p:nvPr/>
            </p:nvPicPr>
            <p:blipFill>
              <a:blip r:embed="rId9"/>
              <a:stretch>
                <a:fillRect/>
              </a:stretch>
            </p:blipFill>
            <p:spPr>
              <a:xfrm>
                <a:off x="5417551" y="3126031"/>
                <a:ext cx="488119" cy="1668783"/>
              </a:xfrm>
              <a:prstGeom prst="rect">
                <a:avLst/>
              </a:prstGeom>
            </p:spPr>
          </p:pic>
        </mc:Fallback>
      </mc:AlternateContent>
      <p:pic>
        <p:nvPicPr>
          <p:cNvPr id="7" name="Picture 6" descr="wooden table">
            <a:extLst>
              <a:ext uri="{FF2B5EF4-FFF2-40B4-BE49-F238E27FC236}">
                <a16:creationId xmlns:a16="http://schemas.microsoft.com/office/drawing/2014/main" id="{69DF5894-56D9-4BCE-92D6-8AFA54B7D09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762" b="91905" l="1905" r="99048">
                        <a14:foregroundMark x1="58555" y1="14105" x2="54286" y2="20000"/>
                        <a14:foregroundMark x1="54286" y1="20000" x2="54286" y2="20000"/>
                        <a14:foregroundMark x1="91514" y1="15949" x2="73810" y2="17619"/>
                        <a14:foregroundMark x1="4646" y1="12761" x2="24762" y2="19048"/>
                        <a14:foregroundMark x1="1905" y1="11905" x2="2962" y2="12235"/>
                        <a14:foregroundMark x1="24762" y1="19048" x2="25714" y2="19048"/>
                        <a14:foregroundMark x1="30000" y1="91905" x2="30000" y2="83810"/>
                        <a14:backgroundMark x1="63810" y1="5714" x2="63810" y2="5714"/>
                        <a14:backgroundMark x1="63810" y1="5714" x2="67619" y2="6190"/>
                        <a14:backgroundMark x1="97619" y1="13333" x2="99048" y2="13333"/>
                        <a14:backgroundMark x1="96190" y1="12857" x2="99524" y2="17143"/>
                        <a14:backgroundMark x1="2857" y1="11905" x2="2857" y2="7143"/>
                      </a14:backgroundRemoval>
                    </a14:imgEffect>
                  </a14:imgLayer>
                </a14:imgProps>
              </a:ext>
            </a:extLst>
          </a:blip>
          <a:stretch>
            <a:fillRect/>
          </a:stretch>
        </p:blipFill>
        <p:spPr>
          <a:xfrm>
            <a:off x="5278352" y="2570126"/>
            <a:ext cx="5054600" cy="2780952"/>
          </a:xfrm>
          <a:prstGeom prst="rect">
            <a:avLst/>
          </a:prstGeom>
        </p:spPr>
      </p:pic>
    </p:spTree>
    <p:extLst>
      <p:ext uri="{BB962C8B-B14F-4D97-AF65-F5344CB8AC3E}">
        <p14:creationId xmlns:p14="http://schemas.microsoft.com/office/powerpoint/2010/main" val="89111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at with hen following the goat. ">
            <a:extLst>
              <a:ext uri="{FF2B5EF4-FFF2-40B4-BE49-F238E27FC236}">
                <a16:creationId xmlns:a16="http://schemas.microsoft.com/office/drawing/2014/main" id="{F2047367-1516-3D47-9D85-88A46B091D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09" b="90247" l="3084" r="92401">
                        <a14:foregroundMark x1="9912" y1="28519" x2="6608" y2="44815"/>
                        <a14:foregroundMark x1="74009" y1="36173" x2="84141" y2="52469"/>
                        <a14:foregroundMark x1="84141" y1="52469" x2="92731" y2="45802"/>
                        <a14:foregroundMark x1="84669" y1="66293" x2="85463" y2="70741"/>
                        <a14:foregroundMark x1="84141" y1="63333" x2="84356" y2="64539"/>
                        <a14:foregroundMark x1="87819" y1="64938" x2="89868" y2="68765"/>
                        <a14:foregroundMark x1="86564" y1="62593" x2="87819" y2="64938"/>
                        <a14:foregroundMark x1="12426" y1="8642" x2="13656" y2="5309"/>
                        <a14:foregroundMark x1="11606" y1="10864" x2="12426" y2="8642"/>
                        <a14:foregroundMark x1="11013" y1="12469" x2="11606" y2="10864"/>
                        <a14:foregroundMark x1="9621" y1="8642" x2="10573" y2="5309"/>
                        <a14:foregroundMark x1="8987" y1="10864" x2="9621" y2="8642"/>
                        <a14:foregroundMark x1="8811" y1="11481" x2="8987" y2="10864"/>
                        <a14:foregroundMark x1="47137" y1="88765" x2="47137" y2="88765"/>
                        <a14:foregroundMark x1="21806" y1="90247" x2="21806" y2="90247"/>
                        <a14:foregroundMark x1="3084" y1="41975" x2="6167" y2="39877"/>
                        <a14:backgroundMark x1="10683" y1="8642" x2="10683" y2="8642"/>
                        <a14:backgroundMark x1="10352" y1="10864" x2="10352" y2="10864"/>
                        <a14:backgroundMark x1="85463" y1="64938" x2="85463" y2="64938"/>
                        <a14:backgroundMark x1="85463" y1="64938" x2="85022" y2="66420"/>
                        <a14:backgroundMark x1="88106" y1="65185" x2="88987" y2="63457"/>
                        <a14:backgroundMark x1="88106" y1="39877" x2="92731" y2="35185"/>
                        <a14:backgroundMark x1="48128" y1="70741" x2="48128" y2="70741"/>
                      </a14:backgroundRemoval>
                    </a14:imgEffect>
                  </a14:imgLayer>
                </a14:imgProps>
              </a:ext>
            </a:extLst>
          </a:blip>
          <a:stretch>
            <a:fillRect/>
          </a:stretch>
        </p:blipFill>
        <p:spPr>
          <a:xfrm>
            <a:off x="1643063" y="857250"/>
            <a:ext cx="7335837" cy="5143500"/>
          </a:xfrm>
          <a:prstGeom prst="rect">
            <a:avLst/>
          </a:prstGeom>
        </p:spPr>
      </p:pic>
      <p:pic>
        <p:nvPicPr>
          <p:cNvPr id="4" name="Audio Recording May 5, 2021 at 8:37:52 PM" descr="The little old lady cried,” Glory be! It was tiny for two and it’s itchy for three. The hen pecks the goat and goat’s got fleas. My house is a squash and a squeeze.”">
            <a:hlinkClick r:id="" action="ppaction://media"/>
            <a:extLst>
              <a:ext uri="{FF2B5EF4-FFF2-40B4-BE49-F238E27FC236}">
                <a16:creationId xmlns:a16="http://schemas.microsoft.com/office/drawing/2014/main" id="{53F06CFD-6ABD-CB4A-9258-7F7620BF5A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0" y="5865813"/>
            <a:ext cx="812800" cy="812800"/>
          </a:xfrm>
          <a:prstGeom prst="rect">
            <a:avLst/>
          </a:prstGeom>
        </p:spPr>
      </p:pic>
    </p:spTree>
    <p:extLst>
      <p:ext uri="{BB962C8B-B14F-4D97-AF65-F5344CB8AC3E}">
        <p14:creationId xmlns:p14="http://schemas.microsoft.com/office/powerpoint/2010/main" val="20392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man talking to the old lady">
            <a:extLst>
              <a:ext uri="{FF2B5EF4-FFF2-40B4-BE49-F238E27FC236}">
                <a16:creationId xmlns:a16="http://schemas.microsoft.com/office/drawing/2014/main" id="{9C138869-1606-0043-8E59-22D8B5F920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15" b="96742" l="9930" r="89983">
                        <a14:foregroundMark x1="80314" y1="41218" x2="74739" y2="96742"/>
                        <a14:foregroundMark x1="87108" y1="34703" x2="89024" y2="37819"/>
                        <a14:backgroundMark x1="15854" y1="17705" x2="34059" y2="15722"/>
                        <a14:backgroundMark x1="34059" y1="15722" x2="35714" y2="14873"/>
                        <a14:backgroundMark x1="44425" y1="49717" x2="48432" y2="58640"/>
                        <a14:backgroundMark x1="48432" y1="58640" x2="48606" y2="58782"/>
                        <a14:backgroundMark x1="18293" y1="49717" x2="15505" y2="52550"/>
                        <a14:backgroundMark x1="67596" y1="71246" x2="69164" y2="70255"/>
                        <a14:backgroundMark x1="19686" y1="18272" x2="11934" y2="30170"/>
                        <a14:backgroundMark x1="11934" y1="30170" x2="11934" y2="30453"/>
                      </a14:backgroundRemoval>
                    </a14:imgEffect>
                  </a14:imgLayer>
                </a14:imgProps>
              </a:ext>
            </a:extLst>
          </a:blip>
          <a:stretch>
            <a:fillRect/>
          </a:stretch>
        </p:blipFill>
        <p:spPr>
          <a:xfrm>
            <a:off x="2451100" y="1187450"/>
            <a:ext cx="7289800" cy="4483100"/>
          </a:xfrm>
          <a:prstGeom prst="rect">
            <a:avLst/>
          </a:prstGeom>
        </p:spPr>
      </p:pic>
      <p:pic>
        <p:nvPicPr>
          <p:cNvPr id="4" name="Audio Recording May 5, 2021 at 8:38:53 PM" descr="“Take in your pig,” said the wise old man. “Take in my pig? What a curious plan.”">
            <a:hlinkClick r:id="" action="ppaction://media"/>
            <a:extLst>
              <a:ext uri="{FF2B5EF4-FFF2-40B4-BE49-F238E27FC236}">
                <a16:creationId xmlns:a16="http://schemas.microsoft.com/office/drawing/2014/main" id="{B35E82C0-7B34-5649-9BBA-A3608862B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4562" y="5908675"/>
            <a:ext cx="812800" cy="812800"/>
          </a:xfrm>
          <a:prstGeom prst="rect">
            <a:avLst/>
          </a:prstGeom>
        </p:spPr>
      </p:pic>
      <p:pic>
        <p:nvPicPr>
          <p:cNvPr id="5" name="Audio Recording May 5, 2021 at 8:38:31 PM" descr="“Wise old man, won’t you help me, please? My house is a squash and a squeeze.”&#10;">
            <a:hlinkClick r:id="" action="ppaction://media"/>
            <a:extLst>
              <a:ext uri="{FF2B5EF4-FFF2-40B4-BE49-F238E27FC236}">
                <a16:creationId xmlns:a16="http://schemas.microsoft.com/office/drawing/2014/main" id="{24D919FE-2D5E-4105-84CA-268C44A179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86556" y="5873081"/>
            <a:ext cx="812800" cy="812800"/>
          </a:xfrm>
          <a:prstGeom prst="rect">
            <a:avLst/>
          </a:prstGeom>
        </p:spPr>
      </p:pic>
    </p:spTree>
    <p:extLst>
      <p:ext uri="{BB962C8B-B14F-4D97-AF65-F5344CB8AC3E}">
        <p14:creationId xmlns:p14="http://schemas.microsoft.com/office/powerpoint/2010/main" val="17363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76" fill="hold"/>
                                        <p:tgtEl>
                                          <p:spTgt spid="5"/>
                                        </p:tgtEl>
                                      </p:cBhvr>
                                    </p:cmd>
                                  </p:childTnLst>
                                </p:cTn>
                              </p:par>
                            </p:childTnLst>
                          </p:cTn>
                        </p:par>
                        <p:par>
                          <p:cTn id="7" fill="hold">
                            <p:stCondLst>
                              <p:cond delay="6976"/>
                            </p:stCondLst>
                            <p:childTnLst>
                              <p:par>
                                <p:cTn id="8" presetID="1" presetClass="mediacall" presetSubtype="0" fill="hold" nodeType="afterEffect">
                                  <p:stCondLst>
                                    <p:cond delay="0"/>
                                  </p:stCondLst>
                                  <p:childTnLst>
                                    <p:cmd type="call" cmd="playFrom(0.0)">
                                      <p:cBhvr>
                                        <p:cTn id="9" dur="768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holding the pig">
            <a:extLst>
              <a:ext uri="{FF2B5EF4-FFF2-40B4-BE49-F238E27FC236}">
                <a16:creationId xmlns:a16="http://schemas.microsoft.com/office/drawing/2014/main" id="{F932F1C6-9E4F-AD4A-8945-B3292B9A1A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91" b="90254" l="5425" r="90416">
                        <a14:foregroundMark x1="25407" y1="33333" x2="21429" y2="54944"/>
                        <a14:foregroundMark x1="21429" y1="54944" x2="13110" y2="73729"/>
                        <a14:foregroundMark x1="13110" y1="73729" x2="12749" y2="75989"/>
                        <a14:foregroundMark x1="23960" y1="58757" x2="30470" y2="37571"/>
                        <a14:foregroundMark x1="30470" y1="37571" x2="30470" y2="37288"/>
                        <a14:foregroundMark x1="33183" y1="37006" x2="24503" y2="37288"/>
                        <a14:foregroundMark x1="31374" y1="11299" x2="24684" y2="5932"/>
                        <a14:foregroundMark x1="10759" y1="78531" x2="5515" y2="85734"/>
                        <a14:foregroundMark x1="5515" y1="85734" x2="8409" y2="87571"/>
                        <a14:foregroundMark x1="90506" y1="70056" x2="90145" y2="72881"/>
                        <a14:foregroundMark x1="11212" y1="90254" x2="8137" y2="87994"/>
                        <a14:backgroundMark x1="30108" y1="58192" x2="30108" y2="65960"/>
                        <a14:backgroundMark x1="34901" y1="48446" x2="33635" y2="54520"/>
                        <a14:backgroundMark x1="34358" y1="60876" x2="32911" y2="72316"/>
                        <a14:backgroundMark x1="32911" y1="72316" x2="32911" y2="72316"/>
                        <a14:backgroundMark x1="32369" y1="56215" x2="32369" y2="56215"/>
                      </a14:backgroundRemoval>
                    </a14:imgEffect>
                  </a14:imgLayer>
                </a14:imgProps>
              </a:ext>
            </a:extLst>
          </a:blip>
          <a:stretch>
            <a:fillRect/>
          </a:stretch>
        </p:blipFill>
        <p:spPr>
          <a:xfrm>
            <a:off x="2584450" y="1181100"/>
            <a:ext cx="7023100" cy="4495800"/>
          </a:xfrm>
          <a:prstGeom prst="rect">
            <a:avLst/>
          </a:prstGeom>
        </p:spPr>
      </p:pic>
      <p:pic>
        <p:nvPicPr>
          <p:cNvPr id="4" name="Audio Recording May 5, 2021 at 8:39:28 PM" descr="So she took in the pig who kept chasing the hen, And raiding the larder again and again. &#10;">
            <a:hlinkClick r:id="" action="ppaction://media"/>
            <a:extLst>
              <a:ext uri="{FF2B5EF4-FFF2-40B4-BE49-F238E27FC236}">
                <a16:creationId xmlns:a16="http://schemas.microsoft.com/office/drawing/2014/main" id="{DAB83FBD-BBCC-854B-83E6-8B87BF0C5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4562" y="5808662"/>
            <a:ext cx="812800" cy="812800"/>
          </a:xfrm>
          <a:prstGeom prst="rect">
            <a:avLst/>
          </a:prstGeom>
        </p:spPr>
      </p:pic>
    </p:spTree>
    <p:extLst>
      <p:ext uri="{BB962C8B-B14F-4D97-AF65-F5344CB8AC3E}">
        <p14:creationId xmlns:p14="http://schemas.microsoft.com/office/powerpoint/2010/main" val="15064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n chased by the pig">
            <a:extLst>
              <a:ext uri="{FF2B5EF4-FFF2-40B4-BE49-F238E27FC236}">
                <a16:creationId xmlns:a16="http://schemas.microsoft.com/office/drawing/2014/main" id="{7FD165AE-984D-2745-BB9B-62165E321E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5" b="89914" l="4478" r="97015">
                        <a14:foregroundMark x1="64428" y1="9366" x2="79851" y2="6772"/>
                        <a14:foregroundMark x1="90547" y1="27810" x2="95025" y2="30692"/>
                        <a14:foregroundMark x1="97015" y1="55476" x2="95522" y2="61816"/>
                        <a14:foregroundMark x1="7338" y1="47118" x2="22512" y2="56916"/>
                        <a14:foregroundMark x1="22512" y1="56916" x2="24129" y2="51153"/>
                        <a14:foregroundMark x1="15920" y1="42795" x2="16169" y2="24640"/>
                        <a14:foregroundMark x1="18905" y1="27810" x2="20025" y2="24352"/>
                        <a14:foregroundMark x1="15423" y1="22046" x2="15796" y2="19452"/>
                        <a14:foregroundMark x1="5721" y1="43084" x2="4478" y2="47695"/>
                        <a14:foregroundMark x1="72866" y1="2255" x2="72512" y2="27378"/>
                        <a14:foregroundMark x1="72512" y1="27378" x2="72512" y2="27378"/>
                        <a14:foregroundMark x1="10510" y1="73631" x2="10510" y2="73631"/>
                        <a14:foregroundMark x1="8209" y1="73631" x2="8209" y2="73631"/>
                        <a14:foregroundMark x1="92600" y1="17723" x2="92600" y2="17723"/>
                        <a14:foregroundMark x1="92600" y1="17723" x2="92600" y2="17723"/>
                        <a14:backgroundMark x1="72637" y1="865" x2="72637" y2="865"/>
                        <a14:backgroundMark x1="71269" y1="576" x2="73197" y2="1153"/>
                        <a14:backgroundMark x1="92724" y1="21037" x2="92724" y2="21037"/>
                      </a14:backgroundRemoval>
                    </a14:imgEffect>
                  </a14:imgLayer>
                </a14:imgProps>
              </a:ext>
            </a:extLst>
          </a:blip>
          <a:stretch>
            <a:fillRect/>
          </a:stretch>
        </p:blipFill>
        <p:spPr>
          <a:xfrm>
            <a:off x="990600" y="1225550"/>
            <a:ext cx="10210800" cy="4406900"/>
          </a:xfrm>
          <a:prstGeom prst="rect">
            <a:avLst/>
          </a:prstGeom>
        </p:spPr>
      </p:pic>
      <p:pic>
        <p:nvPicPr>
          <p:cNvPr id="4" name="Audio Recording May 5, 2021 at 8:40:04 PM" descr="The little old lady cried, “Stop I implore! It was itchy for three and it's teeny for four. Even the pig in the larder agrees. My house is a squash and a squeeze.”">
            <a:hlinkClick r:id="" action="ppaction://media"/>
            <a:extLst>
              <a:ext uri="{FF2B5EF4-FFF2-40B4-BE49-F238E27FC236}">
                <a16:creationId xmlns:a16="http://schemas.microsoft.com/office/drawing/2014/main" id="{4C709C91-2F1A-8142-94BC-2F7DBD7876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3" y="6016625"/>
            <a:ext cx="812800" cy="812800"/>
          </a:xfrm>
          <a:prstGeom prst="rect">
            <a:avLst/>
          </a:prstGeom>
        </p:spPr>
      </p:pic>
    </p:spTree>
    <p:extLst>
      <p:ext uri="{BB962C8B-B14F-4D97-AF65-F5344CB8AC3E}">
        <p14:creationId xmlns:p14="http://schemas.microsoft.com/office/powerpoint/2010/main" val="39989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cow.">
            <a:extLst>
              <a:ext uri="{FF2B5EF4-FFF2-40B4-BE49-F238E27FC236}">
                <a16:creationId xmlns:a16="http://schemas.microsoft.com/office/drawing/2014/main" id="{6CA653F7-F9E7-7A43-AEE7-CBB76B2AE7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8" b="93889" l="5556" r="96536">
                        <a14:foregroundMark x1="14444" y1="12778" x2="10131" y2="47361"/>
                        <a14:foregroundMark x1="10131" y1="47361" x2="10261" y2="70833"/>
                        <a14:foregroundMark x1="22157" y1="20833" x2="21111" y2="60556"/>
                        <a14:foregroundMark x1="5948" y1="66944" x2="5556" y2="56111"/>
                        <a14:foregroundMark x1="5556" y1="56111" x2="7647" y2="44167"/>
                        <a14:foregroundMark x1="22680" y1="41111" x2="29680" y2="43444"/>
                        <a14:foregroundMark x1="10523" y1="10000" x2="15098" y2="5417"/>
                        <a14:foregroundMark x1="15098" y1="5417" x2="15359" y2="5278"/>
                        <a14:foregroundMark x1="17451" y1="75556" x2="17712" y2="82222"/>
                        <a14:foregroundMark x1="21242" y1="75833" x2="21242" y2="81944"/>
                        <a14:foregroundMark x1="89216" y1="43333" x2="91569" y2="53333"/>
                        <a14:foregroundMark x1="92062" y1="58442" x2="92137" y2="59216"/>
                        <a14:foregroundMark x1="91569" y1="53333" x2="91835" y2="56085"/>
                        <a14:foregroundMark x1="92528" y1="65416" x2="91046" y2="86944"/>
                        <a14:foregroundMark x1="94837" y1="70278" x2="96536" y2="73611"/>
                        <a14:foregroundMark x1="86209" y1="83611" x2="83987" y2="90000"/>
                        <a14:foregroundMark x1="17451" y1="46667" x2="17843" y2="59444"/>
                        <a14:foregroundMark x1="17843" y1="59444" x2="21765" y2="66528"/>
                        <a14:foregroundMark x1="21765" y1="66528" x2="23595" y2="66389"/>
                        <a14:foregroundMark x1="18366" y1="84722" x2="22157" y2="85000"/>
                        <a14:foregroundMark x1="34314" y1="66806" x2="41503" y2="64306"/>
                        <a14:foregroundMark x1="32353" y1="61528" x2="36471" y2="70417"/>
                        <a14:foregroundMark x1="36471" y1="70417" x2="37386" y2="70556"/>
                        <a14:foregroundMark x1="39346" y1="89583" x2="35882" y2="80694"/>
                        <a14:foregroundMark x1="35882" y1="80694" x2="35882" y2="78611"/>
                        <a14:foregroundMark x1="35359" y1="87917" x2="39216" y2="79167"/>
                        <a14:foregroundMark x1="56601" y1="88750" x2="56209" y2="80139"/>
                        <a14:foregroundMark x1="54444" y1="87361" x2="56078" y2="84028"/>
                        <a14:foregroundMark x1="51307" y1="89306" x2="51176" y2="82639"/>
                        <a14:foregroundMark x1="88824" y1="91667" x2="93203" y2="82083"/>
                        <a14:foregroundMark x1="81895" y1="91389" x2="83464" y2="87639"/>
                        <a14:foregroundMark x1="91699" y1="93889" x2="91046" y2="89028"/>
                        <a14:backgroundMark x1="32222" y1="38333" x2="30065" y2="49028"/>
                        <a14:backgroundMark x1="30065" y1="49028" x2="26471" y2="57778"/>
                        <a14:backgroundMark x1="33399" y1="47083" x2="32876" y2="41250"/>
                        <a14:backgroundMark x1="32876" y1="40972" x2="32484" y2="40972"/>
                        <a14:backgroundMark x1="32876" y1="44583" x2="32876" y2="44583"/>
                        <a14:backgroundMark x1="32876" y1="44583" x2="32353" y2="42917"/>
                        <a14:backgroundMark x1="92745" y1="62639" x2="92745" y2="62639"/>
                        <a14:backgroundMark x1="92484" y1="62917" x2="92484" y2="62917"/>
                        <a14:backgroundMark x1="92484" y1="62917" x2="92484" y2="60417"/>
                        <a14:backgroundMark x1="92222" y1="59167" x2="93007" y2="65139"/>
                      </a14:backgroundRemoval>
                    </a14:imgEffect>
                  </a14:imgLayer>
                </a14:imgProps>
              </a:ext>
            </a:extLst>
          </a:blip>
          <a:srcRect l="30446"/>
          <a:stretch/>
        </p:blipFill>
        <p:spPr>
          <a:xfrm>
            <a:off x="3093927" y="892480"/>
            <a:ext cx="6757531" cy="4572000"/>
          </a:xfrm>
          <a:prstGeom prst="rect">
            <a:avLst/>
          </a:prstGeom>
        </p:spPr>
      </p:pic>
      <p:pic>
        <p:nvPicPr>
          <p:cNvPr id="5" name="Audio Recording May 5, 2021 at 8:40:38 PM" descr="“Take in your cow,” said the wise old man. “Take in my cow? What a curious plan.”&#10;">
            <a:hlinkClick r:id="" action="ppaction://media"/>
            <a:extLst>
              <a:ext uri="{FF2B5EF4-FFF2-40B4-BE49-F238E27FC236}">
                <a16:creationId xmlns:a16="http://schemas.microsoft.com/office/drawing/2014/main" id="{A95E9222-49E6-224F-8538-81BF1FD537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25" y="5743575"/>
            <a:ext cx="812800" cy="812800"/>
          </a:xfrm>
          <a:prstGeom prst="rect">
            <a:avLst/>
          </a:prstGeom>
        </p:spPr>
      </p:pic>
    </p:spTree>
    <p:extLst>
      <p:ext uri="{BB962C8B-B14F-4D97-AF65-F5344CB8AC3E}">
        <p14:creationId xmlns:p14="http://schemas.microsoft.com/office/powerpoint/2010/main" val="20436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d lady with her back to the chicken.  Her arms are up in frustration.">
            <a:extLst>
              <a:ext uri="{FF2B5EF4-FFF2-40B4-BE49-F238E27FC236}">
                <a16:creationId xmlns:a16="http://schemas.microsoft.com/office/drawing/2014/main" id="{F90036C7-DC42-7542-97EA-F154CA3C06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89" b="97316" l="2609" r="96522">
                        <a14:foregroundMark x1="43043" y1="21173" x2="44239" y2="90159"/>
                        <a14:foregroundMark x1="44239" y1="90159" x2="43043" y2="92545"/>
                        <a14:foregroundMark x1="52609" y1="15010" x2="43043" y2="16700"/>
                        <a14:foregroundMark x1="43043" y1="16700" x2="35217" y2="22763"/>
                        <a14:foregroundMark x1="35217" y1="22763" x2="35978" y2="41948"/>
                        <a14:foregroundMark x1="35978" y1="41948" x2="44239" y2="44235"/>
                        <a14:foregroundMark x1="44239" y1="44235" x2="50761" y2="36183"/>
                        <a14:foregroundMark x1="50761" y1="36183" x2="54457" y2="24751"/>
                        <a14:foregroundMark x1="54457" y1="24751" x2="53043" y2="16203"/>
                        <a14:foregroundMark x1="51957" y1="19583" x2="45870" y2="25547"/>
                        <a14:foregroundMark x1="39348" y1="15209" x2="39348" y2="15209"/>
                        <a14:foregroundMark x1="39130" y1="39264" x2="39130" y2="39264"/>
                        <a14:foregroundMark x1="39783" y1="39463" x2="37391" y2="38270"/>
                        <a14:foregroundMark x1="56304" y1="8250" x2="58696" y2="11431"/>
                        <a14:foregroundMark x1="86304" y1="26143" x2="92826" y2="9841"/>
                        <a14:foregroundMark x1="95181" y1="12922" x2="96522" y2="10239"/>
                        <a14:foregroundMark x1="94485" y1="14314" x2="95181" y2="12922"/>
                        <a14:foregroundMark x1="93043" y1="17197" x2="94485" y2="14314"/>
                        <a14:foregroundMark x1="90264" y1="7853" x2="90435" y2="5666"/>
                        <a14:foregroundMark x1="90217" y1="8449" x2="90264" y2="7853"/>
                        <a14:foregroundMark x1="6957" y1="13022" x2="6304" y2="1889"/>
                        <a14:foregroundMark x1="5652" y1="13618" x2="2826" y2="5268"/>
                        <a14:foregroundMark x1="33261" y1="47813" x2="27500" y2="53678"/>
                        <a14:foregroundMark x1="27500" y1="53678" x2="24022" y2="82604"/>
                        <a14:foregroundMark x1="24022" y1="82604" x2="24783" y2="90954"/>
                        <a14:foregroundMark x1="24783" y1="90954" x2="40870" y2="91153"/>
                        <a14:foregroundMark x1="40870" y1="91153" x2="48478" y2="93936"/>
                        <a14:foregroundMark x1="48478" y1="93936" x2="52174" y2="49801"/>
                        <a14:foregroundMark x1="52174" y1="49801" x2="55000" y2="44632"/>
                        <a14:backgroundMark x1="84565" y1="57753" x2="86087" y2="50099"/>
                        <a14:backgroundMark x1="86087" y1="50099" x2="93261" y2="46024"/>
                        <a14:backgroundMark x1="93261" y1="46024" x2="94783" y2="45825"/>
                        <a14:backgroundMark x1="59130" y1="47217" x2="63696" y2="47018"/>
                        <a14:backgroundMark x1="71957" y1="64712" x2="67065" y2="70875"/>
                        <a14:backgroundMark x1="67065" y1="70875" x2="66957" y2="74652"/>
                        <a14:backgroundMark x1="58913" y1="50994" x2="62500" y2="44533"/>
                        <a14:backgroundMark x1="63696" y1="48410" x2="69022" y2="33797"/>
                        <a14:backgroundMark x1="97935" y1="75348" x2="94891" y2="89463"/>
                        <a14:backgroundMark x1="7717" y1="89662" x2="5435" y2="96421"/>
                        <a14:backgroundMark x1="56413" y1="49801" x2="61196" y2="44732"/>
                        <a14:backgroundMark x1="92391" y1="7853" x2="92391" y2="7853"/>
                        <a14:backgroundMark x1="91630" y1="9940" x2="91630" y2="9940"/>
                        <a14:backgroundMark x1="71630" y1="82505" x2="75978" y2="98807"/>
                        <a14:backgroundMark x1="75978" y1="98807" x2="76630" y2="99702"/>
                        <a14:backgroundMark x1="99239" y1="59145" x2="99674" y2="52187"/>
                        <a14:backgroundMark x1="86304" y1="91054" x2="86304" y2="96223"/>
                        <a14:backgroundMark x1="65978" y1="47515" x2="69022" y2="41451"/>
                        <a14:backgroundMark x1="74891" y1="58847" x2="74891" y2="58847"/>
                        <a14:backgroundMark x1="85217" y1="52187" x2="84239" y2="89960"/>
                        <a14:backgroundMark x1="91848" y1="43539" x2="99457" y2="78330"/>
                        <a14:backgroundMark x1="88043" y1="47316" x2="94674" y2="77137"/>
                        <a14:backgroundMark x1="81739" y1="55368" x2="72500" y2="69085"/>
                        <a14:backgroundMark x1="72500" y1="69085" x2="72391" y2="69781"/>
                        <a14:backgroundMark x1="84022" y1="57256" x2="75435" y2="84592"/>
                        <a14:backgroundMark x1="82717" y1="72962" x2="78913" y2="89463"/>
                        <a14:backgroundMark x1="86522" y1="68390" x2="93913" y2="76740"/>
                        <a14:backgroundMark x1="93913" y1="76740" x2="93913" y2="76740"/>
                        <a14:backgroundMark x1="93587" y1="86680" x2="87065" y2="96620"/>
                        <a14:backgroundMark x1="87065" y1="96620" x2="87065" y2="96620"/>
                        <a14:backgroundMark x1="94891" y1="97614" x2="86848" y2="83400"/>
                        <a14:backgroundMark x1="86848" y1="83400" x2="76848" y2="89563"/>
                        <a14:backgroundMark x1="76848" y1="89563" x2="81957" y2="98012"/>
                        <a14:backgroundMark x1="81957" y1="98012" x2="92174" y2="98310"/>
                        <a14:backgroundMark x1="92174" y1="98310" x2="95870" y2="95924"/>
                        <a14:backgroundMark x1="79457" y1="91551" x2="84239" y2="91750"/>
                        <a14:backgroundMark x1="93913" y1="93638" x2="92065" y2="92744"/>
                        <a14:backgroundMark x1="85000" y1="69483" x2="91087" y2="77932"/>
                        <a14:backgroundMark x1="91087" y1="77932" x2="86304" y2="84394"/>
                        <a14:backgroundMark x1="92609" y1="62624" x2="93152" y2="78827"/>
                        <a14:backgroundMark x1="92826" y1="92247" x2="95109" y2="90358"/>
                        <a14:backgroundMark x1="90543" y1="85288" x2="86304" y2="93439"/>
                        <a14:backgroundMark x1="86304" y1="93439" x2="86304" y2="93439"/>
                        <a14:backgroundMark x1="94674" y1="91551" x2="89022" y2="98509"/>
                        <a14:backgroundMark x1="92391" y1="66700" x2="91087" y2="66998"/>
                        <a14:backgroundMark x1="91087" y1="66998" x2="90870" y2="73658"/>
                        <a14:backgroundMark x1="97391" y1="12922" x2="97391" y2="12922"/>
                        <a14:backgroundMark x1="96630" y1="14314" x2="96630" y2="14314"/>
                        <a14:backgroundMark x1="65761" y1="67694" x2="74239" y2="74751"/>
                        <a14:backgroundMark x1="74239" y1="74751" x2="74348" y2="75050"/>
                      </a14:backgroundRemoval>
                    </a14:imgEffect>
                  </a14:imgLayer>
                </a14:imgProps>
              </a:ext>
            </a:extLst>
          </a:blip>
          <a:stretch>
            <a:fillRect/>
          </a:stretch>
        </p:blipFill>
        <p:spPr>
          <a:xfrm>
            <a:off x="3790341" y="686365"/>
            <a:ext cx="4941891" cy="5403850"/>
          </a:xfrm>
          <a:prstGeom prst="rect">
            <a:avLst/>
          </a:prstGeom>
        </p:spPr>
      </p:pic>
      <p:pic>
        <p:nvPicPr>
          <p:cNvPr id="6" name="Audio Recording May 5, 2021 at 8:41:08 PM" descr="The little old lady cried, “Heavens alive! It was teeny for four and it’s weeny for five. I’m tearing my hair out, I’m down on my knees. My house is a squash and a squeeze.”">
            <a:hlinkClick r:id="" action="ppaction://media"/>
            <a:extLst>
              <a:ext uri="{FF2B5EF4-FFF2-40B4-BE49-F238E27FC236}">
                <a16:creationId xmlns:a16="http://schemas.microsoft.com/office/drawing/2014/main" id="{2A8DF170-1A7D-664F-90D4-E1BBE5199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7412" y="6045200"/>
            <a:ext cx="812800" cy="812800"/>
          </a:xfrm>
          <a:prstGeom prst="rect">
            <a:avLst/>
          </a:prstGeom>
        </p:spPr>
      </p:pic>
    </p:spTree>
    <p:extLst>
      <p:ext uri="{BB962C8B-B14F-4D97-AF65-F5344CB8AC3E}">
        <p14:creationId xmlns:p14="http://schemas.microsoft.com/office/powerpoint/2010/main" val="20497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Recording May 5, 2021 at 8:41:28 PM" descr="Well, the cow took one look and charged straight at the pig, then jumped on the table and tapped out a jig.&#10;">
            <a:hlinkClick r:id="" action="ppaction://media"/>
            <a:extLst>
              <a:ext uri="{FF2B5EF4-FFF2-40B4-BE49-F238E27FC236}">
                <a16:creationId xmlns:a16="http://schemas.microsoft.com/office/drawing/2014/main" id="{26B6C4B9-FFBD-BE42-B49B-E028122E5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575" y="5943885"/>
            <a:ext cx="812800" cy="812800"/>
          </a:xfrm>
          <a:prstGeom prst="rect">
            <a:avLst/>
          </a:prstGeom>
        </p:spPr>
      </p:pic>
      <p:pic>
        <p:nvPicPr>
          <p:cNvPr id="6" name="Picture 5" descr="wooden table">
            <a:extLst>
              <a:ext uri="{FF2B5EF4-FFF2-40B4-BE49-F238E27FC236}">
                <a16:creationId xmlns:a16="http://schemas.microsoft.com/office/drawing/2014/main" id="{EBCE7956-1122-4A31-ACCA-94E2C1E416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62" b="91905" l="1905" r="99048">
                        <a14:foregroundMark x1="58555" y1="14105" x2="54286" y2="20000"/>
                        <a14:foregroundMark x1="54286" y1="20000" x2="54286" y2="20000"/>
                        <a14:foregroundMark x1="91514" y1="15949" x2="73810" y2="17619"/>
                        <a14:foregroundMark x1="4646" y1="12761" x2="24762" y2="19048"/>
                        <a14:foregroundMark x1="1905" y1="11905" x2="2962" y2="12235"/>
                        <a14:foregroundMark x1="24762" y1="19048" x2="25714" y2="19048"/>
                        <a14:foregroundMark x1="30000" y1="91905" x2="30000" y2="83810"/>
                        <a14:backgroundMark x1="63810" y1="5714" x2="63810" y2="5714"/>
                        <a14:backgroundMark x1="63810" y1="5714" x2="67619" y2="6190"/>
                        <a14:backgroundMark x1="97619" y1="13333" x2="99048" y2="13333"/>
                        <a14:backgroundMark x1="96190" y1="12857" x2="99524" y2="17143"/>
                        <a14:backgroundMark x1="2857" y1="11905" x2="2857" y2="7143"/>
                      </a14:backgroundRemoval>
                    </a14:imgEffect>
                  </a14:imgLayer>
                </a14:imgProps>
              </a:ext>
            </a:extLst>
          </a:blip>
          <a:stretch>
            <a:fillRect/>
          </a:stretch>
        </p:blipFill>
        <p:spPr>
          <a:xfrm>
            <a:off x="4108538" y="3679520"/>
            <a:ext cx="5054600" cy="2780952"/>
          </a:xfrm>
          <a:prstGeom prst="rect">
            <a:avLst/>
          </a:prstGeom>
        </p:spPr>
      </p:pic>
      <p:pic>
        <p:nvPicPr>
          <p:cNvPr id="3" name="Picture 2" descr="Cow on table">
            <a:extLst>
              <a:ext uri="{FF2B5EF4-FFF2-40B4-BE49-F238E27FC236}">
                <a16:creationId xmlns:a16="http://schemas.microsoft.com/office/drawing/2014/main" id="{88ADDA81-BA44-7348-A1F8-E8B766B7A6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37" b="89918" l="6910" r="92085">
                        <a14:foregroundMark x1="18593" y1="8025" x2="27889" y2="6687"/>
                        <a14:foregroundMark x1="27889" y1="6687" x2="29146" y2="6996"/>
                        <a14:foregroundMark x1="7035" y1="17078" x2="7035" y2="15844"/>
                        <a14:foregroundMark x1="25126" y1="5144" x2="26382" y2="4115"/>
                        <a14:foregroundMark x1="90452" y1="16461" x2="92211" y2="8745"/>
                        <a14:foregroundMark x1="92211" y1="8745" x2="74372" y2="5556"/>
                        <a14:foregroundMark x1="87060" y1="40535" x2="87814" y2="50000"/>
                        <a14:foregroundMark x1="87814" y1="50000" x2="87940" y2="50000"/>
                        <a14:foregroundMark x1="25000" y1="1337" x2="25000" y2="1337"/>
                        <a14:foregroundMark x1="18090" y1="2984" x2="18090" y2="2984"/>
                        <a14:backgroundMark x1="23869" y1="36214" x2="7915" y2="46502"/>
                        <a14:backgroundMark x1="7915" y1="46502" x2="7538" y2="47119"/>
                        <a14:backgroundMark x1="47362" y1="47428" x2="57789" y2="96296"/>
                        <a14:backgroundMark x1="24372" y1="53498" x2="25754" y2="67078"/>
                        <a14:backgroundMark x1="75126" y1="49280" x2="93467" y2="64609"/>
                        <a14:backgroundMark x1="93467" y1="64609" x2="93719" y2="65432"/>
                        <a14:backgroundMark x1="15578" y1="18210" x2="13442" y2="24280"/>
                      </a14:backgroundRemoval>
                    </a14:imgEffect>
                  </a14:imgLayer>
                </a14:imgProps>
              </a:ext>
            </a:extLst>
          </a:blip>
          <a:srcRect b="38634"/>
          <a:stretch/>
        </p:blipFill>
        <p:spPr>
          <a:xfrm>
            <a:off x="4307515" y="1290180"/>
            <a:ext cx="4180955" cy="3132962"/>
          </a:xfrm>
          <a:prstGeom prst="rect">
            <a:avLst/>
          </a:prstGeom>
        </p:spPr>
      </p:pic>
    </p:spTree>
    <p:extLst>
      <p:ext uri="{BB962C8B-B14F-4D97-AF65-F5344CB8AC3E}">
        <p14:creationId xmlns:p14="http://schemas.microsoft.com/office/powerpoint/2010/main" val="9395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lack&#10;&#10;Description automatically generated">
            <a:extLst>
              <a:ext uri="{FF2B5EF4-FFF2-40B4-BE49-F238E27FC236}">
                <a16:creationId xmlns:a16="http://schemas.microsoft.com/office/drawing/2014/main" id="{A490EBB1-9491-6049-B60D-9853055244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2" b="98140" l="2529" r="95747">
                        <a14:foregroundMark x1="27241" y1="49174" x2="17816" y2="79855"/>
                        <a14:foregroundMark x1="17816" y1="79855" x2="17816" y2="82025"/>
                        <a14:foregroundMark x1="24023" y1="48140" x2="16322" y2="52479"/>
                        <a14:foregroundMark x1="16322" y1="52479" x2="11149" y2="80475"/>
                        <a14:foregroundMark x1="11149" y1="80475" x2="18621" y2="85537"/>
                        <a14:foregroundMark x1="18621" y1="85537" x2="27356" y2="75620"/>
                        <a14:foregroundMark x1="27356" y1="75620" x2="24368" y2="56095"/>
                        <a14:foregroundMark x1="24368" y1="56095" x2="28391" y2="49793"/>
                        <a14:foregroundMark x1="32759" y1="52273" x2="16552" y2="44215"/>
                        <a14:foregroundMark x1="16552" y1="44215" x2="6322" y2="77996"/>
                        <a14:foregroundMark x1="6322" y1="77996" x2="16782" y2="89979"/>
                        <a14:foregroundMark x1="16782" y1="89979" x2="27356" y2="88430"/>
                        <a14:foregroundMark x1="27356" y1="88430" x2="28276" y2="79442"/>
                        <a14:foregroundMark x1="28276" y1="79442" x2="27241" y2="75000"/>
                        <a14:foregroundMark x1="4713" y1="36983" x2="83908" y2="38636"/>
                        <a14:foregroundMark x1="83908" y1="38636" x2="88276" y2="31302"/>
                        <a14:foregroundMark x1="88276" y1="31302" x2="87931" y2="29959"/>
                        <a14:foregroundMark x1="51379" y1="34917" x2="2529" y2="37913"/>
                        <a14:foregroundMark x1="2529" y1="37913" x2="7701" y2="47004"/>
                        <a14:foregroundMark x1="7701" y1="47004" x2="38046" y2="55165"/>
                        <a14:foregroundMark x1="38046" y1="55165" x2="48621" y2="55269"/>
                        <a14:foregroundMark x1="48621" y1="55269" x2="56897" y2="50103"/>
                        <a14:foregroundMark x1="56897" y1="50103" x2="55402" y2="38223"/>
                        <a14:foregroundMark x1="55402" y1="38223" x2="44253" y2="36777"/>
                        <a14:foregroundMark x1="44253" y1="36777" x2="39655" y2="37603"/>
                        <a14:foregroundMark x1="47011" y1="38223" x2="38966" y2="44215"/>
                        <a14:foregroundMark x1="38966" y1="44215" x2="39885" y2="52479"/>
                        <a14:foregroundMark x1="39885" y1="52479" x2="48276" y2="55992"/>
                        <a14:foregroundMark x1="48276" y1="55992" x2="57011" y2="51343"/>
                        <a14:foregroundMark x1="57011" y1="51343" x2="58276" y2="40702"/>
                        <a14:foregroundMark x1="58276" y1="40702" x2="50690" y2="36777"/>
                        <a14:foregroundMark x1="50690" y1="36777" x2="24253" y2="36983"/>
                        <a14:foregroundMark x1="36667" y1="32231" x2="25402" y2="36570"/>
                        <a14:foregroundMark x1="25402" y1="36570" x2="23103" y2="44318"/>
                        <a14:foregroundMark x1="23103" y1="44318" x2="31954" y2="45558"/>
                        <a14:foregroundMark x1="31954" y1="45558" x2="37356" y2="39256"/>
                        <a14:foregroundMark x1="37356" y1="39256" x2="30460" y2="34298"/>
                        <a14:foregroundMark x1="30460" y1="34298" x2="30460" y2="34298"/>
                        <a14:foregroundMark x1="72759" y1="11570" x2="83333" y2="17149"/>
                        <a14:foregroundMark x1="67241" y1="12603" x2="68621" y2="5372"/>
                        <a14:foregroundMark x1="84023" y1="37603" x2="72069" y2="87190"/>
                        <a14:foregroundMark x1="72069" y1="87190" x2="70690" y2="88636"/>
                        <a14:foregroundMark x1="83563" y1="41736" x2="92529" y2="46901"/>
                        <a14:foregroundMark x1="94598" y1="49587" x2="95977" y2="53926"/>
                        <a14:foregroundMark x1="88161" y1="60744" x2="78506" y2="63430"/>
                        <a14:foregroundMark x1="78506" y1="63430" x2="72299" y2="69318"/>
                        <a14:foregroundMark x1="72299" y1="69318" x2="69310" y2="76860"/>
                        <a14:foregroundMark x1="69310" y1="76860" x2="68851" y2="86054"/>
                        <a14:foregroundMark x1="68851" y1="86054" x2="76897" y2="89773"/>
                        <a14:foregroundMark x1="76897" y1="89773" x2="84483" y2="85537"/>
                        <a14:foregroundMark x1="84483" y1="85537" x2="86782" y2="61983"/>
                        <a14:foregroundMark x1="86782" y1="61983" x2="86322" y2="60950"/>
                        <a14:foregroundMark x1="55287" y1="66942" x2="37241" y2="60847"/>
                        <a14:foregroundMark x1="37241" y1="60847" x2="45402" y2="67562"/>
                        <a14:foregroundMark x1="45402" y1="67562" x2="53103" y2="63636"/>
                        <a14:foregroundMark x1="53103" y1="63636" x2="52759" y2="63223"/>
                        <a14:foregroundMark x1="65862" y1="68595" x2="56207" y2="70041"/>
                        <a14:foregroundMark x1="79885" y1="34504" x2="78276" y2="29545"/>
                        <a14:foregroundMark x1="72069" y1="87603" x2="62989" y2="89050"/>
                        <a14:foregroundMark x1="62989" y1="89050" x2="59425" y2="91942"/>
                        <a14:foregroundMark x1="64943" y1="85537" x2="60345" y2="86364"/>
                        <a14:foregroundMark x1="31609" y1="86570" x2="28161" y2="93802"/>
                        <a14:foregroundMark x1="28161" y1="93802" x2="30000" y2="98140"/>
                      </a14:backgroundRemoval>
                    </a14:imgEffect>
                  </a14:imgLayer>
                </a14:imgProps>
              </a:ext>
            </a:extLst>
          </a:blip>
          <a:stretch>
            <a:fillRect/>
          </a:stretch>
        </p:blipFill>
        <p:spPr>
          <a:xfrm>
            <a:off x="3333750" y="355600"/>
            <a:ext cx="5524500" cy="6146800"/>
          </a:xfrm>
          <a:prstGeom prst="rect">
            <a:avLst/>
          </a:prstGeom>
        </p:spPr>
      </p:pic>
      <p:pic>
        <p:nvPicPr>
          <p:cNvPr id="4" name="Audio Recording May 5, 2021 at 8:41:44 PM" descr="“Wise old man, won’t you help me, please? My house is a squash and a squeeze.”&#10;">
            <a:hlinkClick r:id="" action="ppaction://media"/>
            <a:extLst>
              <a:ext uri="{FF2B5EF4-FFF2-40B4-BE49-F238E27FC236}">
                <a16:creationId xmlns:a16="http://schemas.microsoft.com/office/drawing/2014/main" id="{18D2B9CC-1439-8641-ACAE-C27B0EC4F9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987" y="5689600"/>
            <a:ext cx="812800" cy="812800"/>
          </a:xfrm>
          <a:prstGeom prst="rect">
            <a:avLst/>
          </a:prstGeom>
        </p:spPr>
      </p:pic>
    </p:spTree>
    <p:extLst>
      <p:ext uri="{BB962C8B-B14F-4D97-AF65-F5344CB8AC3E}">
        <p14:creationId xmlns:p14="http://schemas.microsoft.com/office/powerpoint/2010/main" val="30183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Recording May 5, 2021 at 8:31:18 PM" descr="A little old lady lived all by herself, with a table and chairs and a jug on the shelf.">
            <a:hlinkClick r:id="" action="ppaction://media"/>
            <a:extLst>
              <a:ext uri="{FF2B5EF4-FFF2-40B4-BE49-F238E27FC236}">
                <a16:creationId xmlns:a16="http://schemas.microsoft.com/office/drawing/2014/main" id="{489153F7-310A-AF4E-BA8D-D34CA04AD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688" y="5934076"/>
            <a:ext cx="644524" cy="644524"/>
          </a:xfrm>
          <a:prstGeom prst="rect">
            <a:avLst/>
          </a:prstGeom>
        </p:spPr>
      </p:pic>
      <p:pic>
        <p:nvPicPr>
          <p:cNvPr id="5" name="Picture 4" descr="old lady sitting a table">
            <a:extLst>
              <a:ext uri="{FF2B5EF4-FFF2-40B4-BE49-F238E27FC236}">
                <a16:creationId xmlns:a16="http://schemas.microsoft.com/office/drawing/2014/main" id="{AC96047B-B6EA-4D88-B4B8-BF351292E1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0637" y1="10438" x2="57325" y2="9764"/>
                        <a14:backgroundMark x1="10828" y1="62963" x2="14650" y2="58586"/>
                        <a14:backgroundMark x1="69427" y1="49832" x2="69427" y2="49832"/>
                      </a14:backgroundRemoval>
                    </a14:imgEffect>
                  </a14:imgLayer>
                </a14:imgProps>
              </a:ext>
            </a:extLst>
          </a:blip>
          <a:srcRect b="39044"/>
          <a:stretch/>
        </p:blipFill>
        <p:spPr>
          <a:xfrm>
            <a:off x="3407080" y="1227748"/>
            <a:ext cx="5983056" cy="3449560"/>
          </a:xfrm>
          <a:prstGeom prst="rect">
            <a:avLst/>
          </a:prstGeom>
        </p:spPr>
      </p:pic>
    </p:spTree>
    <p:extLst>
      <p:ext uri="{BB962C8B-B14F-4D97-AF65-F5344CB8AC3E}">
        <p14:creationId xmlns:p14="http://schemas.microsoft.com/office/powerpoint/2010/main" val="22322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se old man talking with old lady">
            <a:extLst>
              <a:ext uri="{FF2B5EF4-FFF2-40B4-BE49-F238E27FC236}">
                <a16:creationId xmlns:a16="http://schemas.microsoft.com/office/drawing/2014/main" id="{27B0795A-049B-0940-9B25-4A2DFFFDD89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59" b="94191" l="6383" r="90881">
                        <a14:foregroundMark x1="77660" y1="38382" x2="76444" y2="81950"/>
                        <a14:foregroundMark x1="86778" y1="52282" x2="91337" y2="71266"/>
                        <a14:foregroundMark x1="91337" y1="71266" x2="87994" y2="83195"/>
                        <a14:foregroundMark x1="87690" y1="87137" x2="85562" y2="91286"/>
                        <a14:foregroundMark x1="73404" y1="94191" x2="78267" y2="93361"/>
                        <a14:foregroundMark x1="6383" y1="34959" x2="17325" y2="32780"/>
                        <a14:foregroundMark x1="17325" y1="32780" x2="19757" y2="30809"/>
                        <a14:foregroundMark x1="49240" y1="44502" x2="49240" y2="44502"/>
                        <a14:foregroundMark x1="46201" y1="47199" x2="46201" y2="47199"/>
                        <a14:foregroundMark x1="53040" y1="44917" x2="53040" y2="44917"/>
                        <a14:foregroundMark x1="51064" y1="44295" x2="51064" y2="44295"/>
                        <a14:foregroundMark x1="46201" y1="46369" x2="46201" y2="46369"/>
                        <a14:foregroundMark x1="83739" y1="31846" x2="80091" y2="37759"/>
                        <a14:backgroundMark x1="39058" y1="26141" x2="47872" y2="37344"/>
                        <a14:backgroundMark x1="54863" y1="60581" x2="54255" y2="78631"/>
                        <a14:backgroundMark x1="45441" y1="51245" x2="45441" y2="51245"/>
                        <a14:backgroundMark x1="43313" y1="51037" x2="40578" y2="46680"/>
                        <a14:backgroundMark x1="62462" y1="60270" x2="55167" y2="75830"/>
                        <a14:backgroundMark x1="68389" y1="48859" x2="68389" y2="48859"/>
                        <a14:backgroundMark x1="56293" y1="44917" x2="48024" y2="64004"/>
                        <a14:backgroundMark x1="56383" y1="44710" x2="56293" y2="44917"/>
                        <a14:backgroundMark x1="48024" y1="64004" x2="51064" y2="74793"/>
                        <a14:backgroundMark x1="40274" y1="62552" x2="42553" y2="74793"/>
                        <a14:backgroundMark x1="85714" y1="45124" x2="92097" y2="43672"/>
                        <a14:backgroundMark x1="67477" y1="50207" x2="67477" y2="50207"/>
                        <a14:backgroundMark x1="61246" y1="48859" x2="61246" y2="48859"/>
                      </a14:backgroundRemoval>
                    </a14:imgEffect>
                  </a14:imgLayer>
                </a14:imgProps>
              </a:ext>
            </a:extLst>
          </a:blip>
          <a:srcRect t="21403"/>
          <a:stretch/>
        </p:blipFill>
        <p:spPr>
          <a:xfrm>
            <a:off x="4006850" y="459008"/>
            <a:ext cx="5237358" cy="6030692"/>
          </a:xfrm>
          <a:prstGeom prst="rect">
            <a:avLst/>
          </a:prstGeom>
        </p:spPr>
      </p:pic>
      <p:pic>
        <p:nvPicPr>
          <p:cNvPr id="16" name="Audio Recording May 5, 2021 at 8:42:11 PM" descr="“Take them all out,” said the wise old man. “But then I’ll be back where I first began.”&#10;">
            <a:hlinkClick r:id="" action="ppaction://media"/>
            <a:extLst>
              <a:ext uri="{FF2B5EF4-FFF2-40B4-BE49-F238E27FC236}">
                <a16:creationId xmlns:a16="http://schemas.microsoft.com/office/drawing/2014/main" id="{42A7527C-4B38-3846-8D87-29F61F5933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550" y="5691187"/>
            <a:ext cx="812800" cy="812800"/>
          </a:xfrm>
          <a:prstGeom prst="rect">
            <a:avLst/>
          </a:prstGeom>
        </p:spPr>
      </p:pic>
      <p:pic>
        <p:nvPicPr>
          <p:cNvPr id="17" name="Audio Recording May 5, 2021 at 8:41:44 PM" descr="“Wise old man, won’t you help me, please? My house is a squash and a squeeze.”">
            <a:hlinkClick r:id="" action="ppaction://media"/>
            <a:extLst>
              <a:ext uri="{FF2B5EF4-FFF2-40B4-BE49-F238E27FC236}">
                <a16:creationId xmlns:a16="http://schemas.microsoft.com/office/drawing/2014/main" id="{4FAE0015-1DF8-49E2-A924-8C487DE599D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04550" y="5691187"/>
            <a:ext cx="812800" cy="812800"/>
          </a:xfrm>
          <a:prstGeom prst="rect">
            <a:avLst/>
          </a:prstGeom>
        </p:spPr>
      </p:pic>
    </p:spTree>
    <p:extLst>
      <p:ext uri="{BB962C8B-B14F-4D97-AF65-F5344CB8AC3E}">
        <p14:creationId xmlns:p14="http://schemas.microsoft.com/office/powerpoint/2010/main" val="29911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2" fill="hold"/>
                                        <p:tgtEl>
                                          <p:spTgt spid="17"/>
                                        </p:tgtEl>
                                      </p:cBhvr>
                                    </p:cmd>
                                  </p:childTnLst>
                                </p:cTn>
                              </p:par>
                            </p:childTnLst>
                          </p:cTn>
                        </p:par>
                        <p:par>
                          <p:cTn id="7" fill="hold">
                            <p:stCondLst>
                              <p:cond delay="6272"/>
                            </p:stCondLst>
                            <p:childTnLst>
                              <p:par>
                                <p:cTn id="8" presetID="1" presetClass="mediacall" presetSubtype="0" fill="hold" nodeType="afterEffect">
                                  <p:stCondLst>
                                    <p:cond delay="0"/>
                                  </p:stCondLst>
                                  <p:childTnLst>
                                    <p:cmd type="call" cmd="playFrom(0.0)">
                                      <p:cBhvr>
                                        <p:cTn id="9" dur="7616"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6"/>
                </p:tgtEl>
              </p:cMediaNode>
            </p:audio>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letting chicken fly away">
            <a:extLst>
              <a:ext uri="{FF2B5EF4-FFF2-40B4-BE49-F238E27FC236}">
                <a16:creationId xmlns:a16="http://schemas.microsoft.com/office/drawing/2014/main" id="{BA2EE2F7-A706-5046-BFEB-F9A6466AB4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9016" r="90000">
                        <a14:foregroundMark x1="35246" y1="48644" x2="13279" y2="46271"/>
                        <a14:foregroundMark x1="17869" y1="40508" x2="11639" y2="40508"/>
                        <a14:foregroundMark x1="11639" y1="40508" x2="9016" y2="44237"/>
                        <a14:foregroundMark x1="31148" y1="35085" x2="32295" y2="26610"/>
                        <a14:foregroundMark x1="27705" y1="30339" x2="26066" y2="24237"/>
                        <a14:foregroundMark x1="33443" y1="27966" x2="35902" y2="23559"/>
                        <a14:foregroundMark x1="65358" y1="19388" x2="64426" y2="23559"/>
                        <a14:foregroundMark x1="63557" y1="19174" x2="66557" y2="23220"/>
                        <a14:foregroundMark x1="64754" y1="75424" x2="51393" y2="76102"/>
                        <a14:foregroundMark x1="51393" y1="76102" x2="50164" y2="74407"/>
                        <a14:foregroundMark x1="34918" y1="26271" x2="36230" y2="21186"/>
                        <a14:foregroundMark x1="22998" y1="74815" x2="22623" y2="75424"/>
                        <a14:foregroundMark x1="27213" y1="67966" x2="26909" y2="68460"/>
                        <a14:foregroundMark x1="20614" y1="68056" x2="19898" y2="68632"/>
                        <a14:foregroundMark x1="17176" y1="70000" x2="17213" y2="70000"/>
                        <a14:foregroundMark x1="17787" y1="66780" x2="17787" y2="66780"/>
                        <a14:foregroundMark x1="37541" y1="66441" x2="37541" y2="66441"/>
                        <a14:foregroundMark x1="37377" y1="18305" x2="37377" y2="18305"/>
                        <a14:foregroundMark x1="29098" y1="17966" x2="29098" y2="17966"/>
                        <a14:backgroundMark x1="67295" y1="49492" x2="80000" y2="41017"/>
                        <a14:backgroundMark x1="47459" y1="10678" x2="46230" y2="27288"/>
                        <a14:backgroundMark x1="46230" y1="27288" x2="47377" y2="42881"/>
                        <a14:backgroundMark x1="47377" y1="42881" x2="46967" y2="51356"/>
                        <a14:backgroundMark x1="54262" y1="15932" x2="65328" y2="9322"/>
                        <a14:backgroundMark x1="61148" y1="16949" x2="63934" y2="0"/>
                        <a14:backgroundMark x1="62541" y1="15932" x2="69672" y2="16780"/>
                        <a14:backgroundMark x1="69672" y1="16780" x2="72459" y2="24407"/>
                        <a14:backgroundMark x1="34672" y1="66102" x2="45000" y2="90508"/>
                        <a14:backgroundMark x1="36967" y1="64068" x2="36967" y2="64068"/>
                        <a14:backgroundMark x1="20738" y1="70169" x2="18934" y2="73220"/>
                        <a14:backgroundMark x1="25984" y1="67458" x2="22951" y2="74746"/>
                        <a14:backgroundMark x1="21066" y1="64407" x2="25574" y2="70847"/>
                        <a14:backgroundMark x1="70246" y1="54068" x2="73033" y2="57797"/>
                      </a14:backgroundRemoval>
                    </a14:imgEffect>
                  </a14:imgLayer>
                </a14:imgProps>
              </a:ext>
            </a:extLst>
          </a:blip>
          <a:srcRect r="25962"/>
          <a:stretch/>
        </p:blipFill>
        <p:spPr>
          <a:xfrm>
            <a:off x="2222500" y="1555750"/>
            <a:ext cx="7635484" cy="4757368"/>
          </a:xfrm>
          <a:prstGeom prst="rect">
            <a:avLst/>
          </a:prstGeom>
        </p:spPr>
      </p:pic>
      <p:pic>
        <p:nvPicPr>
          <p:cNvPr id="4" name="Audio Recording May 5, 2021 at 8:42:38 PM" descr="So she opened the window and out flew the hen. “That’s better - at last I can sneeze again.”&#10;">
            <a:hlinkClick r:id="" action="ppaction://media"/>
            <a:extLst>
              <a:ext uri="{FF2B5EF4-FFF2-40B4-BE49-F238E27FC236}">
                <a16:creationId xmlns:a16="http://schemas.microsoft.com/office/drawing/2014/main" id="{4F750829-0950-734C-8B0E-7D492AC5E4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8812" y="5973762"/>
            <a:ext cx="812800" cy="812800"/>
          </a:xfrm>
          <a:prstGeom prst="rect">
            <a:avLst/>
          </a:prstGeom>
        </p:spPr>
      </p:pic>
    </p:spTree>
    <p:extLst>
      <p:ext uri="{BB962C8B-B14F-4D97-AF65-F5344CB8AC3E}">
        <p14:creationId xmlns:p14="http://schemas.microsoft.com/office/powerpoint/2010/main" val="2522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en sending goat and pig outside">
            <a:extLst>
              <a:ext uri="{FF2B5EF4-FFF2-40B4-BE49-F238E27FC236}">
                <a16:creationId xmlns:a16="http://schemas.microsoft.com/office/drawing/2014/main" id="{E40EB504-91A6-9843-938F-24296B0A70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79" b="93321" l="6332" r="93013">
                        <a14:foregroundMark x1="14629" y1="16412" x2="17904" y2="25573"/>
                        <a14:foregroundMark x1="17249" y1="71756" x2="9170" y2="74809"/>
                        <a14:foregroundMark x1="9170" y1="74809" x2="10917" y2="60115"/>
                        <a14:foregroundMark x1="10917" y1="60115" x2="19541" y2="66221"/>
                        <a14:foregroundMark x1="19541" y1="66221" x2="22271" y2="76336"/>
                        <a14:foregroundMark x1="8515" y1="85115" x2="6550" y2="69084"/>
                        <a14:foregroundMark x1="6550" y1="69084" x2="9061" y2="54771"/>
                        <a14:foregroundMark x1="9061" y1="54771" x2="11790" y2="53817"/>
                        <a14:foregroundMark x1="12336" y1="8779" x2="19869" y2="24046"/>
                        <a14:foregroundMark x1="19869" y1="24046" x2="19869" y2="37977"/>
                        <a14:foregroundMark x1="45742" y1="30153" x2="45742" y2="30153"/>
                        <a14:foregroundMark x1="44869" y1="35496" x2="44869" y2="35496"/>
                        <a14:foregroundMark x1="49236" y1="57634" x2="49236" y2="57634"/>
                        <a14:foregroundMark x1="49454" y1="60305" x2="49454" y2="60305"/>
                        <a14:foregroundMark x1="22707" y1="82824" x2="22707" y2="82824"/>
                        <a14:foregroundMark x1="22926" y1="87786" x2="22926" y2="87786"/>
                        <a14:foregroundMark x1="11354" y1="93321" x2="8297" y2="87786"/>
                        <a14:foregroundMark x1="50109" y1="27863" x2="50109" y2="27863"/>
                        <a14:foregroundMark x1="47489" y1="35496" x2="47489" y2="35496"/>
                        <a14:backgroundMark x1="68996" y1="47710" x2="65175" y2="76718"/>
                        <a14:backgroundMark x1="65175" y1="76718" x2="57642" y2="64504"/>
                        <a14:backgroundMark x1="57642" y1="64504" x2="60153" y2="45420"/>
                        <a14:backgroundMark x1="60153" y1="45420" x2="59389" y2="26336"/>
                        <a14:backgroundMark x1="59389" y1="26336" x2="67249" y2="43893"/>
                        <a14:backgroundMark x1="67249" y1="43893" x2="67467" y2="81107"/>
                        <a14:backgroundMark x1="67467" y1="81107" x2="67249" y2="81298"/>
                        <a14:backgroundMark x1="40175" y1="79771" x2="39410" y2="65458"/>
                        <a14:backgroundMark x1="39410" y1="65458" x2="47817" y2="71756"/>
                        <a14:backgroundMark x1="47817" y1="71756" x2="53930" y2="62214"/>
                        <a14:backgroundMark x1="53930" y1="62214" x2="54258" y2="45038"/>
                        <a14:backgroundMark x1="54258" y1="45038" x2="51092" y2="34351"/>
                        <a14:backgroundMark x1="27729" y1="20229" x2="38210" y2="19084"/>
                        <a14:backgroundMark x1="29913" y1="41985" x2="36463" y2="43893"/>
                        <a14:backgroundMark x1="89301" y1="55725" x2="77838" y2="92176"/>
                        <a14:backgroundMark x1="77838" y1="92176" x2="77838" y2="92176"/>
                        <a14:backgroundMark x1="89956" y1="64695" x2="88210" y2="91412"/>
                        <a14:backgroundMark x1="95306" y1="68511" x2="87664" y2="76336"/>
                        <a14:backgroundMark x1="87664" y1="76336" x2="80022" y2="79389"/>
                        <a14:backgroundMark x1="78057" y1="61069" x2="83624" y2="69275"/>
                        <a14:backgroundMark x1="43231" y1="33969" x2="43231" y2="33969"/>
                        <a14:backgroundMark x1="42795" y1="35496" x2="42795" y2="35496"/>
                        <a14:backgroundMark x1="27511" y1="79771" x2="27293" y2="94084"/>
                        <a14:backgroundMark x1="33079" y1="65076" x2="38974" y2="79771"/>
                        <a14:backgroundMark x1="38974" y1="79771" x2="39956" y2="80153"/>
                        <a14:backgroundMark x1="19869" y1="81679" x2="19869" y2="81679"/>
                        <a14:backgroundMark x1="11354" y1="26336" x2="4039" y2="29389"/>
                      </a14:backgroundRemoval>
                    </a14:imgEffect>
                  </a14:imgLayer>
                </a14:imgProps>
              </a:ext>
            </a:extLst>
          </a:blip>
          <a:srcRect r="43037"/>
          <a:stretch/>
        </p:blipFill>
        <p:spPr>
          <a:xfrm>
            <a:off x="3236847" y="557687"/>
            <a:ext cx="5718305" cy="5742626"/>
          </a:xfrm>
          <a:prstGeom prst="rect">
            <a:avLst/>
          </a:prstGeom>
        </p:spPr>
      </p:pic>
      <p:pic>
        <p:nvPicPr>
          <p:cNvPr id="4" name="Audio Recording May 5, 2021 at 8:42:58 PM" descr="She shooed out the goat and she shoved out the pig. “My house is beginning to feel pretty big.”">
            <a:hlinkClick r:id="" action="ppaction://media"/>
            <a:extLst>
              <a:ext uri="{FF2B5EF4-FFF2-40B4-BE49-F238E27FC236}">
                <a16:creationId xmlns:a16="http://schemas.microsoft.com/office/drawing/2014/main" id="{C15428E3-4D35-B541-B283-A013AC4D6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987" y="5908675"/>
            <a:ext cx="812800" cy="812800"/>
          </a:xfrm>
          <a:prstGeom prst="rect">
            <a:avLst/>
          </a:prstGeom>
        </p:spPr>
      </p:pic>
    </p:spTree>
    <p:extLst>
      <p:ext uri="{BB962C8B-B14F-4D97-AF65-F5344CB8AC3E}">
        <p14:creationId xmlns:p14="http://schemas.microsoft.com/office/powerpoint/2010/main" val="6658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pushing cow out of the house">
            <a:extLst>
              <a:ext uri="{FF2B5EF4-FFF2-40B4-BE49-F238E27FC236}">
                <a16:creationId xmlns:a16="http://schemas.microsoft.com/office/drawing/2014/main" id="{70495DD6-4CA2-DE4E-8796-F1F6D9FDDC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1" b="93617" l="9500" r="92000">
                        <a14:foregroundMark x1="71250" y1="52600" x2="80375" y2="49527"/>
                        <a14:foregroundMark x1="80375" y1="49527" x2="88000" y2="41017"/>
                        <a14:foregroundMark x1="93000" y1="35106" x2="92000" y2="56619"/>
                        <a14:foregroundMark x1="92000" y1="56619" x2="65125" y2="68203"/>
                        <a14:foregroundMark x1="65125" y1="68203" x2="63000" y2="72695"/>
                        <a14:foregroundMark x1="54750" y1="80969" x2="60500" y2="65366"/>
                        <a14:foregroundMark x1="25250" y1="75059" x2="33000" y2="53783"/>
                        <a14:foregroundMark x1="19250" y1="93735" x2="24250" y2="82861"/>
                        <a14:foregroundMark x1="9500" y1="91135" x2="13500" y2="81206"/>
                        <a14:backgroundMark x1="43250" y1="33688" x2="49000" y2="28487"/>
                        <a14:backgroundMark x1="45250" y1="52600" x2="41250" y2="82624"/>
                        <a14:backgroundMark x1="41250" y1="82624" x2="41250" y2="82624"/>
                        <a14:backgroundMark x1="61000" y1="82151" x2="61250" y2="76950"/>
                      </a14:backgroundRemoval>
                    </a14:imgEffect>
                  </a14:imgLayer>
                </a14:imgProps>
              </a:ext>
            </a:extLst>
          </a:blip>
          <a:stretch>
            <a:fillRect/>
          </a:stretch>
        </p:blipFill>
        <p:spPr>
          <a:xfrm>
            <a:off x="6096000" y="-234080"/>
            <a:ext cx="6347913" cy="6712918"/>
          </a:xfrm>
          <a:prstGeom prst="rect">
            <a:avLst/>
          </a:prstGeom>
        </p:spPr>
      </p:pic>
      <p:pic>
        <p:nvPicPr>
          <p:cNvPr id="4" name="Audio Recording May 5, 2021 at 8:43:45 PM" descr="She huffed and she puffed and she pushed out the cow. “Just look at my house, it’s enormous now.”">
            <a:hlinkClick r:id="" action="ppaction://media"/>
            <a:extLst>
              <a:ext uri="{FF2B5EF4-FFF2-40B4-BE49-F238E27FC236}">
                <a16:creationId xmlns:a16="http://schemas.microsoft.com/office/drawing/2014/main" id="{20CBC090-DA5A-3F48-B19D-205213FFA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0213" y="5551487"/>
            <a:ext cx="812800" cy="812800"/>
          </a:xfrm>
          <a:prstGeom prst="rect">
            <a:avLst/>
          </a:prstGeom>
        </p:spPr>
      </p:pic>
    </p:spTree>
    <p:extLst>
      <p:ext uri="{BB962C8B-B14F-4D97-AF65-F5344CB8AC3E}">
        <p14:creationId xmlns:p14="http://schemas.microsoft.com/office/powerpoint/2010/main" val="2009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and wise old man shaking hands">
            <a:extLst>
              <a:ext uri="{FF2B5EF4-FFF2-40B4-BE49-F238E27FC236}">
                <a16:creationId xmlns:a16="http://schemas.microsoft.com/office/drawing/2014/main" id="{95B5BF64-4036-4B40-9CBE-A64F34011D8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25" b="97817" l="9973" r="89891">
                        <a14:foregroundMark x1="71585" y1="85153" x2="68852" y2="94541"/>
                        <a14:foregroundMark x1="21038" y1="93668" x2="29918" y2="97817"/>
                        <a14:foregroundMark x1="29918" y1="97817" x2="32240" y2="96943"/>
                      </a14:backgroundRemoval>
                    </a14:imgEffect>
                  </a14:imgLayer>
                </a14:imgProps>
              </a:ext>
            </a:extLst>
          </a:blip>
          <a:stretch>
            <a:fillRect/>
          </a:stretch>
        </p:blipFill>
        <p:spPr>
          <a:xfrm>
            <a:off x="3771900" y="520700"/>
            <a:ext cx="4648200" cy="5816600"/>
          </a:xfrm>
          <a:prstGeom prst="rect">
            <a:avLst/>
          </a:prstGeom>
        </p:spPr>
      </p:pic>
      <p:pic>
        <p:nvPicPr>
          <p:cNvPr id="4" name="Audio Recording May 5, 2021 at 8:44:11 PM" descr="“Thank you, old man, for the work you have done. It was weeny for five, it’s gigantic for one. There’s no need to grumble and there’s no need to grouse. There’s plenty of room in my house.”&#10;">
            <a:hlinkClick r:id="" action="ppaction://media"/>
            <a:extLst>
              <a:ext uri="{FF2B5EF4-FFF2-40B4-BE49-F238E27FC236}">
                <a16:creationId xmlns:a16="http://schemas.microsoft.com/office/drawing/2014/main" id="{4463DC3A-6D90-9946-A3EC-C4BC9B34E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7388" y="5651500"/>
            <a:ext cx="812800" cy="812800"/>
          </a:xfrm>
          <a:prstGeom prst="rect">
            <a:avLst/>
          </a:prstGeom>
        </p:spPr>
      </p:pic>
    </p:spTree>
    <p:extLst>
      <p:ext uri="{BB962C8B-B14F-4D97-AF65-F5344CB8AC3E}">
        <p14:creationId xmlns:p14="http://schemas.microsoft.com/office/powerpoint/2010/main" val="33764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with hands in the air dancing">
            <a:extLst>
              <a:ext uri="{FF2B5EF4-FFF2-40B4-BE49-F238E27FC236}">
                <a16:creationId xmlns:a16="http://schemas.microsoft.com/office/drawing/2014/main" id="{07333916-8D80-134A-AA46-AE8C129948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8046" l="10000" r="90000">
                        <a14:foregroundMark x1="58116" y1="41264" x2="59855" y2="29540"/>
                        <a14:foregroundMark x1="59855" y1="29540" x2="63913" y2="21724"/>
                        <a14:foregroundMark x1="83043" y1="30460" x2="83333" y2="27701"/>
                        <a14:foregroundMark x1="33478" y1="26782" x2="34928" y2="22414"/>
                        <a14:foregroundMark x1="82464" y1="26667" x2="82464" y2="25632"/>
                        <a14:foregroundMark x1="82464" y1="27931" x2="82464" y2="26667"/>
                        <a14:foregroundMark x1="82754" y1="26782" x2="82754" y2="24943"/>
                        <a14:foregroundMark x1="46232" y1="81264" x2="42174" y2="94598"/>
                        <a14:foregroundMark x1="61014" y1="82874" x2="71304" y2="87126"/>
                        <a14:foregroundMark x1="71304" y1="87126" x2="72029" y2="91379"/>
                        <a14:foregroundMark x1="37826" y1="98046" x2="42464" y2="95287"/>
                        <a14:foregroundMark x1="35217" y1="23563" x2="34928" y2="20345"/>
                        <a14:foregroundMark x1="30435" y1="20115" x2="30435" y2="20115"/>
                        <a14:foregroundMark x1="30870" y1="21264" x2="30870" y2="21264"/>
                        <a14:foregroundMark x1="30870" y1="21264" x2="34348" y2="25517"/>
                        <a14:backgroundMark x1="18986" y1="13218" x2="14348" y2="35632"/>
                        <a14:backgroundMark x1="14348" y1="35632" x2="14348" y2="56207"/>
                        <a14:backgroundMark x1="17536" y1="32529" x2="29565" y2="15172"/>
                        <a14:backgroundMark x1="29565" y1="15172" x2="40580" y2="18391"/>
                        <a14:backgroundMark x1="40580" y1="18391" x2="42464" y2="30920"/>
                        <a14:backgroundMark x1="28841" y1="44943" x2="25362" y2="34368"/>
                        <a14:backgroundMark x1="73188" y1="56667" x2="80145" y2="69770"/>
                        <a14:backgroundMark x1="24783" y1="61264" x2="28261" y2="74138"/>
                        <a14:backgroundMark x1="27826" y1="17126" x2="40435" y2="16667"/>
                        <a14:backgroundMark x1="40435" y1="16667" x2="40725" y2="15402"/>
                        <a14:backgroundMark x1="29701" y1="24320" x2="30435" y2="27011"/>
                        <a14:backgroundMark x1="28868" y1="21264" x2="29090" y2="22077"/>
                        <a14:backgroundMark x1="28555" y1="20115" x2="28868" y2="21264"/>
                        <a14:backgroundMark x1="28116" y1="18506" x2="28555" y2="20115"/>
                        <a14:backgroundMark x1="30435" y1="27011" x2="30145" y2="30805"/>
                        <a14:backgroundMark x1="37246" y1="27586" x2="41449" y2="26897"/>
                        <a14:backgroundMark x1="81014" y1="26667" x2="81014" y2="26667"/>
                        <a14:backgroundMark x1="56087" y1="20345" x2="44493" y2="19770"/>
                        <a14:backgroundMark x1="44493" y1="19770" x2="43768" y2="19425"/>
                      </a14:backgroundRemoval>
                    </a14:imgEffect>
                  </a14:imgLayer>
                </a14:imgProps>
              </a:ext>
            </a:extLst>
          </a:blip>
          <a:srcRect t="16273" r="6736"/>
          <a:stretch/>
        </p:blipFill>
        <p:spPr>
          <a:xfrm>
            <a:off x="2903168" y="781143"/>
            <a:ext cx="5138542" cy="5816507"/>
          </a:xfrm>
          <a:prstGeom prst="rect">
            <a:avLst/>
          </a:prstGeom>
        </p:spPr>
      </p:pic>
      <p:pic>
        <p:nvPicPr>
          <p:cNvPr id="4" name="Audio Recording May 5, 2021 at 8:44:34 PM" descr="And now she’s full of frolics and fiddle-de-dees. It isn’t a squash and it isn’t a squeeze.&#10;">
            <a:hlinkClick r:id="" action="ppaction://media"/>
            <a:extLst>
              <a:ext uri="{FF2B5EF4-FFF2-40B4-BE49-F238E27FC236}">
                <a16:creationId xmlns:a16="http://schemas.microsoft.com/office/drawing/2014/main" id="{B4F04492-9328-414C-AFEF-6774D82059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4550" y="5784850"/>
            <a:ext cx="812800" cy="812800"/>
          </a:xfrm>
          <a:prstGeom prst="rect">
            <a:avLst/>
          </a:prstGeom>
        </p:spPr>
      </p:pic>
    </p:spTree>
    <p:extLst>
      <p:ext uri="{BB962C8B-B14F-4D97-AF65-F5344CB8AC3E}">
        <p14:creationId xmlns:p14="http://schemas.microsoft.com/office/powerpoint/2010/main" val="21467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als looking at old lady in her house">
            <a:extLst>
              <a:ext uri="{FF2B5EF4-FFF2-40B4-BE49-F238E27FC236}">
                <a16:creationId xmlns:a16="http://schemas.microsoft.com/office/drawing/2014/main" id="{3A5A4F35-0FBC-8D45-A05F-61962ADB70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8" b="99495" l="2320" r="95619">
                        <a14:foregroundMark x1="10567" y1="83535" x2="17010" y2="77374"/>
                        <a14:foregroundMark x1="17010" y1="77374" x2="28866" y2="80101"/>
                        <a14:foregroundMark x1="56240" y1="95896" x2="90077" y2="90606"/>
                        <a14:foregroundMark x1="55069" y1="96079" x2="56118" y2="95915"/>
                        <a14:foregroundMark x1="43557" y1="97879" x2="47870" y2="97205"/>
                        <a14:foregroundMark x1="90077" y1="90606" x2="92139" y2="81010"/>
                        <a14:foregroundMark x1="92139" y1="81010" x2="87242" y2="72525"/>
                        <a14:foregroundMark x1="87242" y1="72525" x2="80670" y2="68990"/>
                        <a14:foregroundMark x1="18557" y1="72626" x2="4897" y2="88081"/>
                        <a14:foregroundMark x1="4897" y1="88081" x2="13531" y2="92323"/>
                        <a14:foregroundMark x1="13531" y1="92323" x2="18041" y2="84141"/>
                        <a14:foregroundMark x1="18041" y1="84141" x2="16366" y2="74646"/>
                        <a14:foregroundMark x1="16366" y1="74646" x2="10567" y2="71010"/>
                        <a14:foregroundMark x1="14691" y1="67576" x2="6057" y2="71212"/>
                        <a14:foregroundMark x1="6057" y1="71212" x2="4381" y2="94040"/>
                        <a14:foregroundMark x1="12887" y1="66162" x2="3866" y2="69596"/>
                        <a14:foregroundMark x1="3866" y1="69596" x2="2835" y2="96869"/>
                        <a14:foregroundMark x1="35825" y1="99495" x2="37113" y2="92828"/>
                        <a14:foregroundMark x1="96649" y1="85960" x2="94588" y2="77879"/>
                        <a14:foregroundMark x1="94588" y1="77879" x2="85309" y2="70808"/>
                        <a14:foregroundMark x1="85309" y1="70808" x2="74871" y2="68788"/>
                        <a14:foregroundMark x1="74871" y1="68788" x2="73711" y2="68990"/>
                        <a14:foregroundMark x1="87629" y1="63939" x2="89948" y2="60505"/>
                        <a14:foregroundMark x1="89175" y1="66970" x2="93299" y2="63131"/>
                        <a14:foregroundMark x1="95619" y1="37677" x2="91753" y2="47374"/>
                        <a14:foregroundMark x1="53093" y1="26364" x2="42268" y2="26768"/>
                        <a14:foregroundMark x1="42268" y1="26768" x2="34536" y2="31919"/>
                        <a14:foregroundMark x1="34536" y1="31919" x2="37113" y2="39192"/>
                        <a14:foregroundMark x1="37113" y1="39192" x2="50258" y2="39091"/>
                        <a14:foregroundMark x1="50258" y1="39091" x2="59021" y2="34848"/>
                        <a14:foregroundMark x1="59021" y1="34848" x2="58247" y2="26768"/>
                        <a14:foregroundMark x1="58247" y1="26768" x2="50515" y2="25556"/>
                        <a14:foregroundMark x1="38144" y1="8384" x2="62371" y2="9192"/>
                        <a14:foregroundMark x1="62371" y1="9192" x2="72552" y2="8586"/>
                        <a14:foregroundMark x1="72552" y1="8586" x2="80670" y2="19899"/>
                        <a14:foregroundMark x1="80670" y1="19899" x2="81701" y2="39091"/>
                        <a14:foregroundMark x1="81701" y1="39091" x2="74485" y2="45758"/>
                        <a14:foregroundMark x1="74485" y1="45758" x2="32088" y2="43636"/>
                        <a14:foregroundMark x1="32088" y1="43636" x2="31443" y2="20000"/>
                        <a14:foregroundMark x1="31443" y1="20000" x2="38015" y2="11818"/>
                        <a14:foregroundMark x1="38015" y1="11818" x2="40979" y2="9798"/>
                        <a14:foregroundMark x1="51546" y1="26970" x2="42912" y2="30606"/>
                        <a14:foregroundMark x1="42912" y1="30606" x2="51160" y2="36667"/>
                        <a14:foregroundMark x1="51160" y1="36667" x2="48454" y2="29596"/>
                        <a14:foregroundMark x1="46392" y1="27576" x2="43299" y2="35051"/>
                        <a14:foregroundMark x1="43299" y1="35051" x2="51418" y2="26061"/>
                        <a14:foregroundMark x1="51418" y1="26061" x2="48454" y2="23535"/>
                        <a14:foregroundMark x1="23711" y1="73434" x2="32732" y2="76869"/>
                        <a14:foregroundMark x1="32732" y1="76869" x2="25902" y2="83636"/>
                        <a14:foregroundMark x1="25902" y1="83636" x2="18557" y2="85758"/>
                        <a14:foregroundMark x1="39691" y1="30606" x2="40206" y2="35657"/>
                        <a14:foregroundMark x1="55412" y1="32020" x2="54124" y2="28788"/>
                        <a14:backgroundMark x1="5412" y1="51616" x2="75258" y2="54444"/>
                        <a14:backgroundMark x1="76804" y1="55657" x2="48454" y2="56869"/>
                        <a14:backgroundMark x1="48454" y1="56869" x2="40206" y2="64848"/>
                        <a14:backgroundMark x1="40206" y1="64848" x2="42010" y2="72828"/>
                        <a14:backgroundMark x1="42010" y1="72828" x2="55928" y2="69596"/>
                        <a14:backgroundMark x1="55928" y1="69596" x2="71392" y2="56263"/>
                        <a14:backgroundMark x1="27577" y1="49394" x2="37371" y2="50404"/>
                        <a14:backgroundMark x1="37371" y1="50404" x2="57732" y2="49394"/>
                        <a14:backgroundMark x1="57732" y1="49394" x2="80155" y2="49596"/>
                        <a14:backgroundMark x1="80155" y1="49596" x2="86856" y2="45556"/>
                        <a14:backgroundMark x1="84794" y1="40707" x2="87887" y2="29192"/>
                        <a14:backgroundMark x1="17526" y1="23131" x2="21649" y2="42121"/>
                        <a14:backgroundMark x1="13144" y1="57071" x2="40464" y2="57778"/>
                        <a14:backgroundMark x1="40464" y1="57778" x2="37371" y2="74040"/>
                        <a14:backgroundMark x1="43299" y1="76667" x2="57216" y2="71212"/>
                        <a14:backgroundMark x1="50258" y1="78687" x2="46649" y2="85859"/>
                        <a14:backgroundMark x1="46649" y1="85859" x2="48196" y2="95455"/>
                        <a14:backgroundMark x1="50773" y1="95455" x2="57474" y2="99899"/>
                        <a14:backgroundMark x1="57990" y1="99293" x2="56186" y2="96061"/>
                        <a14:backgroundMark x1="46649" y1="94444" x2="55284" y2="99293"/>
                        <a14:backgroundMark x1="55284" y1="99293" x2="47423" y2="94242"/>
                        <a14:backgroundMark x1="47423" y1="94242" x2="46907" y2="94444"/>
                        <a14:backgroundMark x1="28093" y1="89798" x2="20747" y2="95455"/>
                        <a14:backgroundMark x1="20747" y1="95455" x2="30670" y2="95859"/>
                        <a14:backgroundMark x1="30670" y1="95859" x2="26546" y2="91616"/>
                      </a14:backgroundRemoval>
                    </a14:imgEffect>
                  </a14:imgLayer>
                </a14:imgProps>
              </a:ext>
            </a:extLst>
          </a:blip>
          <a:stretch>
            <a:fillRect/>
          </a:stretch>
        </p:blipFill>
        <p:spPr>
          <a:xfrm>
            <a:off x="3619500" y="-145200"/>
            <a:ext cx="4648200" cy="5930049"/>
          </a:xfrm>
          <a:prstGeom prst="rect">
            <a:avLst/>
          </a:prstGeom>
        </p:spPr>
      </p:pic>
      <p:pic>
        <p:nvPicPr>
          <p:cNvPr id="4" name="Audio Recording May 5, 2021 at 8:44:53 PM" descr="Yes, she’s full of frolics and fiddle-de-dees. It isn’t a squash and a squeeze. &#10;">
            <a:hlinkClick r:id="" action="ppaction://media"/>
            <a:extLst>
              <a:ext uri="{FF2B5EF4-FFF2-40B4-BE49-F238E27FC236}">
                <a16:creationId xmlns:a16="http://schemas.microsoft.com/office/drawing/2014/main" id="{20D16514-190A-5941-8B52-B9A43296E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0262" y="5770561"/>
            <a:ext cx="812800" cy="812800"/>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178A526-BFDB-8C40-AEEA-C485A45C0F0B}"/>
                  </a:ext>
                  <a:ext uri="{C183D7F6-B498-43B3-948B-1728B52AA6E4}">
                    <adec:decorative xmlns:adec="http://schemas.microsoft.com/office/drawing/2017/decorative" val="1"/>
                  </a:ext>
                </a:extLst>
              </p14:cNvPr>
              <p14:cNvContentPartPr/>
              <p14:nvPr/>
            </p14:nvContentPartPr>
            <p14:xfrm>
              <a:off x="5536462" y="1453297"/>
              <a:ext cx="532800" cy="588240"/>
            </p14:xfrm>
          </p:contentPart>
        </mc:Choice>
        <mc:Fallback xmlns="">
          <p:pic>
            <p:nvPicPr>
              <p:cNvPr id="6" name="Ink 5">
                <a:extLst>
                  <a:ext uri="{FF2B5EF4-FFF2-40B4-BE49-F238E27FC236}">
                    <a16:creationId xmlns:a16="http://schemas.microsoft.com/office/drawing/2014/main" id="{E178A526-BFDB-8C40-AEEA-C485A45C0F0B}"/>
                  </a:ext>
                  <a:ext uri="{C183D7F6-B498-43B3-948B-1728B52AA6E4}">
                    <adec:decorative xmlns:adec="http://schemas.microsoft.com/office/drawing/2017/decorative" val="1"/>
                  </a:ext>
                </a:extLst>
              </p:cNvPr>
              <p:cNvPicPr/>
              <p:nvPr/>
            </p:nvPicPr>
            <p:blipFill>
              <a:blip r:embed="rId9"/>
              <a:stretch>
                <a:fillRect/>
              </a:stretch>
            </p:blipFill>
            <p:spPr>
              <a:xfrm>
                <a:off x="5518450" y="1435297"/>
                <a:ext cx="568464" cy="623880"/>
              </a:xfrm>
              <a:prstGeom prst="rect">
                <a:avLst/>
              </a:prstGeom>
            </p:spPr>
          </p:pic>
        </mc:Fallback>
      </mc:AlternateContent>
    </p:spTree>
    <p:extLst>
      <p:ext uri="{BB962C8B-B14F-4D97-AF65-F5344CB8AC3E}">
        <p14:creationId xmlns:p14="http://schemas.microsoft.com/office/powerpoint/2010/main" val="29848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ok with last page open to &quot;the end&quot;">
            <a:extLst>
              <a:ext uri="{FF2B5EF4-FFF2-40B4-BE49-F238E27FC236}">
                <a16:creationId xmlns:a16="http://schemas.microsoft.com/office/drawing/2014/main" id="{2B62F610-F5B8-DA46-A291-D85150C62889}"/>
              </a:ext>
            </a:extLst>
          </p:cNvPr>
          <p:cNvPicPr>
            <a:picLocks noChangeAspect="1"/>
          </p:cNvPicPr>
          <p:nvPr/>
        </p:nvPicPr>
        <p:blipFill>
          <a:blip r:embed="rId5"/>
          <a:stretch>
            <a:fillRect/>
          </a:stretch>
        </p:blipFill>
        <p:spPr>
          <a:xfrm>
            <a:off x="4053102" y="1981200"/>
            <a:ext cx="4085796" cy="2273300"/>
          </a:xfrm>
          <a:prstGeom prst="rect">
            <a:avLst/>
          </a:prstGeom>
        </p:spPr>
      </p:pic>
      <p:pic>
        <p:nvPicPr>
          <p:cNvPr id="4" name="Audio Recording May 5, 2021 at 8:45:07 PM" descr="the end">
            <a:hlinkClick r:id="" action="ppaction://media"/>
            <a:extLst>
              <a:ext uri="{FF2B5EF4-FFF2-40B4-BE49-F238E27FC236}">
                <a16:creationId xmlns:a16="http://schemas.microsoft.com/office/drawing/2014/main" id="{F36F6508-816B-A246-BA2D-A010EC3117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0288" y="5865813"/>
            <a:ext cx="812800" cy="812800"/>
          </a:xfrm>
          <a:prstGeom prst="rect">
            <a:avLst/>
          </a:prstGeom>
        </p:spPr>
      </p:pic>
    </p:spTree>
    <p:extLst>
      <p:ext uri="{BB962C8B-B14F-4D97-AF65-F5344CB8AC3E}">
        <p14:creationId xmlns:p14="http://schemas.microsoft.com/office/powerpoint/2010/main" val="6299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28C1A-AE49-41A1-84D0-7B6C21DD039C}"/>
              </a:ext>
            </a:extLst>
          </p:cNvPr>
          <p:cNvSpPr txBox="1"/>
          <p:nvPr/>
        </p:nvSpPr>
        <p:spPr>
          <a:xfrm>
            <a:off x="983188" y="1105292"/>
            <a:ext cx="9775856" cy="3785652"/>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Paul V. Sherlock Center on Disabilities / RI College</a:t>
            </a:r>
          </a:p>
          <a:p>
            <a:r>
              <a:rPr lang="en-US" sz="2400" dirty="0">
                <a:latin typeface="Arial" panose="020B0604020202020204" pitchFamily="34" charset="0"/>
                <a:cs typeface="Arial" panose="020B0604020202020204" pitchFamily="34" charset="0"/>
              </a:rPr>
              <a:t>600 Mt. Pleasant Avenue, Providence RI 02908</a:t>
            </a:r>
          </a:p>
          <a:p>
            <a:r>
              <a:rPr lang="en-US" sz="2400" dirty="0">
                <a:latin typeface="Arial" panose="020B0604020202020204" pitchFamily="34" charset="0"/>
                <a:cs typeface="Arial" panose="020B0604020202020204" pitchFamily="34" charset="0"/>
              </a:rPr>
              <a:t>www.sherlockcenter.org</a:t>
            </a:r>
          </a:p>
        </p:txBody>
      </p:sp>
    </p:spTree>
    <p:extLst>
      <p:ext uri="{BB962C8B-B14F-4D97-AF65-F5344CB8AC3E}">
        <p14:creationId xmlns:p14="http://schemas.microsoft.com/office/powerpoint/2010/main" val="133665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of an old lady sitting in a chair and an old man, with a white beard standing next to her. ">
            <a:extLst>
              <a:ext uri="{FF2B5EF4-FFF2-40B4-BE49-F238E27FC236}">
                <a16:creationId xmlns:a16="http://schemas.microsoft.com/office/drawing/2014/main" id="{FDD35832-E5AB-034A-9BDE-9FAF422ABDD5}"/>
              </a:ext>
            </a:extLst>
          </p:cNvPr>
          <p:cNvPicPr>
            <a:picLocks noChangeAspect="1"/>
          </p:cNvPicPr>
          <p:nvPr/>
        </p:nvPicPr>
        <p:blipFill>
          <a:blip r:embed="rId5"/>
          <a:stretch>
            <a:fillRect/>
          </a:stretch>
        </p:blipFill>
        <p:spPr>
          <a:xfrm>
            <a:off x="3727764" y="893763"/>
            <a:ext cx="4379598" cy="4821238"/>
          </a:xfrm>
          <a:prstGeom prst="rect">
            <a:avLst/>
          </a:prstGeom>
        </p:spPr>
      </p:pic>
      <p:pic>
        <p:nvPicPr>
          <p:cNvPr id="8" name="Audio Recording May 5, 2021 at 8:32:05 PM" descr="A wise old man heard her grumble and grouse, “There’s not enough room in my house. Wise old man, won’t you help me please? My house is a squash and a squeeze.”&#10;">
            <a:hlinkClick r:id="" action="ppaction://media"/>
            <a:extLst>
              <a:ext uri="{FF2B5EF4-FFF2-40B4-BE49-F238E27FC236}">
                <a16:creationId xmlns:a16="http://schemas.microsoft.com/office/drawing/2014/main" id="{C6C3A2C5-E26E-C54A-B690-6C82502700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651" y="6157913"/>
            <a:ext cx="549274" cy="549274"/>
          </a:xfrm>
          <a:prstGeom prst="rect">
            <a:avLst/>
          </a:prstGeom>
        </p:spPr>
      </p:pic>
    </p:spTree>
    <p:extLst>
      <p:ext uri="{BB962C8B-B14F-4D97-AF65-F5344CB8AC3E}">
        <p14:creationId xmlns:p14="http://schemas.microsoft.com/office/powerpoint/2010/main" val="34982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man talking to the old lady, pointing his finger">
            <a:extLst>
              <a:ext uri="{FF2B5EF4-FFF2-40B4-BE49-F238E27FC236}">
                <a16:creationId xmlns:a16="http://schemas.microsoft.com/office/drawing/2014/main" id="{B7019647-CA3F-E241-AD38-227192EB78E0}"/>
              </a:ext>
            </a:extLst>
          </p:cNvPr>
          <p:cNvPicPr>
            <a:picLocks noChangeAspect="1"/>
          </p:cNvPicPr>
          <p:nvPr/>
        </p:nvPicPr>
        <p:blipFill>
          <a:blip r:embed="rId5"/>
          <a:stretch>
            <a:fillRect/>
          </a:stretch>
        </p:blipFill>
        <p:spPr>
          <a:xfrm>
            <a:off x="2857501" y="1446212"/>
            <a:ext cx="5722937" cy="3753355"/>
          </a:xfrm>
          <a:prstGeom prst="rect">
            <a:avLst/>
          </a:prstGeom>
        </p:spPr>
      </p:pic>
      <p:pic>
        <p:nvPicPr>
          <p:cNvPr id="4" name="Audio Recording May 5, 2021 at 8:32:28 PM" descr="“Take in your hen,” said the wise old man">
            <a:hlinkClick r:id="" action="ppaction://media"/>
            <a:extLst>
              <a:ext uri="{FF2B5EF4-FFF2-40B4-BE49-F238E27FC236}">
                <a16:creationId xmlns:a16="http://schemas.microsoft.com/office/drawing/2014/main" id="{D94C1E1E-36D1-944A-8ECD-AB03C7BF7C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1700" y="6030912"/>
            <a:ext cx="812800" cy="812800"/>
          </a:xfrm>
          <a:prstGeom prst="rect">
            <a:avLst/>
          </a:prstGeom>
        </p:spPr>
      </p:pic>
    </p:spTree>
    <p:extLst>
      <p:ext uri="{BB962C8B-B14F-4D97-AF65-F5344CB8AC3E}">
        <p14:creationId xmlns:p14="http://schemas.microsoft.com/office/powerpoint/2010/main" val="16612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holding hen">
            <a:extLst>
              <a:ext uri="{FF2B5EF4-FFF2-40B4-BE49-F238E27FC236}">
                <a16:creationId xmlns:a16="http://schemas.microsoft.com/office/drawing/2014/main" id="{CFACB80A-BC92-9D47-B270-FEA6CF4370A1}"/>
              </a:ext>
            </a:extLst>
          </p:cNvPr>
          <p:cNvPicPr>
            <a:picLocks noChangeAspect="1"/>
          </p:cNvPicPr>
          <p:nvPr/>
        </p:nvPicPr>
        <p:blipFill>
          <a:blip r:embed="rId5"/>
          <a:stretch>
            <a:fillRect/>
          </a:stretch>
        </p:blipFill>
        <p:spPr>
          <a:xfrm>
            <a:off x="4257675" y="226564"/>
            <a:ext cx="3271838" cy="6404871"/>
          </a:xfrm>
          <a:prstGeom prst="rect">
            <a:avLst/>
          </a:prstGeom>
        </p:spPr>
      </p:pic>
      <p:pic>
        <p:nvPicPr>
          <p:cNvPr id="4" name="Audio Recording May 5, 2021 at 8:32:44 PM" descr="“Take in my hen? What a curious plan.”&#10;">
            <a:hlinkClick r:id="" action="ppaction://media"/>
            <a:extLst>
              <a:ext uri="{FF2B5EF4-FFF2-40B4-BE49-F238E27FC236}">
                <a16:creationId xmlns:a16="http://schemas.microsoft.com/office/drawing/2014/main" id="{ECB8F951-5FD3-FE42-97EC-19435ACF6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3150" y="5818635"/>
            <a:ext cx="812800" cy="812800"/>
          </a:xfrm>
          <a:prstGeom prst="rect">
            <a:avLst/>
          </a:prstGeom>
        </p:spPr>
      </p:pic>
    </p:spTree>
    <p:extLst>
      <p:ext uri="{BB962C8B-B14F-4D97-AF65-F5344CB8AC3E}">
        <p14:creationId xmlns:p14="http://schemas.microsoft.com/office/powerpoint/2010/main" val="256660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hicken looking at an egg.">
            <a:extLst>
              <a:ext uri="{FF2B5EF4-FFF2-40B4-BE49-F238E27FC236}">
                <a16:creationId xmlns:a16="http://schemas.microsoft.com/office/drawing/2014/main" id="{2A42CD01-6959-3B49-AA7D-4855AE8DABEF}"/>
              </a:ext>
            </a:extLst>
          </p:cNvPr>
          <p:cNvPicPr>
            <a:picLocks noChangeAspect="1"/>
          </p:cNvPicPr>
          <p:nvPr/>
        </p:nvPicPr>
        <p:blipFill>
          <a:blip r:embed="rId5"/>
          <a:stretch>
            <a:fillRect/>
          </a:stretch>
        </p:blipFill>
        <p:spPr>
          <a:xfrm>
            <a:off x="3334430" y="1476375"/>
            <a:ext cx="5523139" cy="3905250"/>
          </a:xfrm>
          <a:prstGeom prst="rect">
            <a:avLst/>
          </a:prstGeom>
        </p:spPr>
      </p:pic>
      <p:pic>
        <p:nvPicPr>
          <p:cNvPr id="1026" name="Picture 2" descr="Eggs: Health Benefits &amp; Nutrition Facts | Live Science">
            <a:extLst>
              <a:ext uri="{FF2B5EF4-FFF2-40B4-BE49-F238E27FC236}">
                <a16:creationId xmlns:a16="http://schemas.microsoft.com/office/drawing/2014/main" id="{F96671C9-31D8-6A49-999A-676DD8D1D1A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45200" y1="71814" x2="49900" y2="73313"/>
                        <a14:backgroundMark x1="49900" y1="73313" x2="55900" y2="72264"/>
                        <a14:backgroundMark x1="46300" y1="11094" x2="53500" y2="10345"/>
                      </a14:backgroundRemoval>
                    </a14:imgEffect>
                  </a14:imgLayer>
                </a14:imgProps>
              </a:ext>
              <a:ext uri="{28A0092B-C50C-407E-A947-70E740481C1C}">
                <a14:useLocalDpi xmlns:a14="http://schemas.microsoft.com/office/drawing/2010/main" val="0"/>
              </a:ext>
            </a:extLst>
          </a:blip>
          <a:srcRect/>
          <a:stretch>
            <a:fillRect/>
          </a:stretch>
        </p:blipFill>
        <p:spPr bwMode="auto">
          <a:xfrm>
            <a:off x="3151187" y="3923574"/>
            <a:ext cx="2347913" cy="156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May 5, 2021 at 8:33:07 PM" descr="Well, the hen laid an egg on the fireside rug,&#10;">
            <a:hlinkClick r:id="" action="ppaction://media"/>
            <a:extLst>
              <a:ext uri="{FF2B5EF4-FFF2-40B4-BE49-F238E27FC236}">
                <a16:creationId xmlns:a16="http://schemas.microsoft.com/office/drawing/2014/main" id="{2D8BC945-1128-1749-BA33-9434EC6B5A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33125" y="5880100"/>
            <a:ext cx="812800" cy="812800"/>
          </a:xfrm>
          <a:prstGeom prst="rect">
            <a:avLst/>
          </a:prstGeom>
        </p:spPr>
      </p:pic>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08348DB8-608B-1244-81DC-F4BE83303A9F}"/>
                  </a:ext>
                  <a:ext uri="{C183D7F6-B498-43B3-948B-1728B52AA6E4}">
                    <adec:decorative xmlns:adec="http://schemas.microsoft.com/office/drawing/2017/decorative" val="1"/>
                  </a:ext>
                </a:extLst>
              </p14:cNvPr>
              <p14:cNvContentPartPr/>
              <p14:nvPr/>
            </p14:nvContentPartPr>
            <p14:xfrm>
              <a:off x="3990262" y="4092817"/>
              <a:ext cx="705600" cy="947520"/>
            </p14:xfrm>
          </p:contentPart>
        </mc:Choice>
        <mc:Fallback xmlns="">
          <p:pic>
            <p:nvPicPr>
              <p:cNvPr id="5" name="Ink 4">
                <a:extLst>
                  <a:ext uri="{FF2B5EF4-FFF2-40B4-BE49-F238E27FC236}">
                    <a16:creationId xmlns:a16="http://schemas.microsoft.com/office/drawing/2014/main" id="{08348DB8-608B-1244-81DC-F4BE83303A9F}"/>
                  </a:ext>
                  <a:ext uri="{C183D7F6-B498-43B3-948B-1728B52AA6E4}">
                    <adec:decorative xmlns:adec="http://schemas.microsoft.com/office/drawing/2017/decorative" val="1"/>
                  </a:ext>
                </a:extLst>
              </p:cNvPr>
              <p:cNvPicPr/>
              <p:nvPr/>
            </p:nvPicPr>
            <p:blipFill>
              <a:blip r:embed="rId10"/>
              <a:stretch>
                <a:fillRect/>
              </a:stretch>
            </p:blipFill>
            <p:spPr>
              <a:xfrm>
                <a:off x="3954262" y="4056817"/>
                <a:ext cx="777240" cy="1019160"/>
              </a:xfrm>
              <a:prstGeom prst="rect">
                <a:avLst/>
              </a:prstGeom>
            </p:spPr>
          </p:pic>
        </mc:Fallback>
      </mc:AlternateContent>
    </p:spTree>
    <p:extLst>
      <p:ext uri="{BB962C8B-B14F-4D97-AF65-F5344CB8AC3E}">
        <p14:creationId xmlns:p14="http://schemas.microsoft.com/office/powerpoint/2010/main" val="27313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cken ">
            <a:extLst>
              <a:ext uri="{FF2B5EF4-FFF2-40B4-BE49-F238E27FC236}">
                <a16:creationId xmlns:a16="http://schemas.microsoft.com/office/drawing/2014/main" id="{1120F4AC-6561-514F-AA0E-5F7D664ABD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14" b="98844" l="3420" r="93623">
                        <a14:foregroundMark x1="9704" y1="50578" x2="7856" y2="61561"/>
                        <a14:foregroundMark x1="7856" y1="61561" x2="8226" y2="63006"/>
                        <a14:foregroundMark x1="4159" y1="55780" x2="3420" y2="59827"/>
                        <a14:foregroundMark x1="18022" y1="90751" x2="25416" y2="93064"/>
                        <a14:foregroundMark x1="25416" y1="93064" x2="32625" y2="91040"/>
                        <a14:foregroundMark x1="32625" y1="91040" x2="36050" y2="85940"/>
                        <a14:foregroundMark x1="25601" y1="98844" x2="29113" y2="96821"/>
                        <a14:foregroundMark x1="51479" y1="11561" x2="50924" y2="8382"/>
                        <a14:foregroundMark x1="71072" y1="14451" x2="68484" y2="6358"/>
                        <a14:foregroundMark x1="91035" y1="31503" x2="93623" y2="38150"/>
                        <a14:foregroundMark x1="67006" y1="85260" x2="61275" y2="97110"/>
                        <a14:foregroundMark x1="57948" y1="84682" x2="53327" y2="93064"/>
                        <a14:foregroundMark x1="53327" y1="93064" x2="52773" y2="94798"/>
                        <a14:backgroundMark x1="44640" y1="71676" x2="49261" y2="77746"/>
                        <a14:backgroundMark x1="43161" y1="82659" x2="50092" y2="81792"/>
                        <a14:backgroundMark x1="50092" y1="81792" x2="53327" y2="81792"/>
                        <a14:backgroundMark x1="83087" y1="71965" x2="79298" y2="81214"/>
                        <a14:backgroundMark x1="79298" y1="81214" x2="86229" y2="79335"/>
                        <a14:backgroundMark x1="86229" y1="79335" x2="83087" y2="73699"/>
                        <a14:backgroundMark x1="9335" y1="82659" x2="8226" y2="80925"/>
                        <a14:backgroundMark x1="69224" y1="13584" x2="66636" y2="7948"/>
                        <a14:backgroundMark x1="66266" y1="19798" x2="63031" y2="15607"/>
                        <a14:backgroundMark x1="52033" y1="99133" x2="56470" y2="99133"/>
                        <a14:backgroundMark x1="66266" y1="21243" x2="66266" y2="21243"/>
                        <a14:backgroundMark x1="69593" y1="14740" x2="69593" y2="14740"/>
                        <a14:backgroundMark x1="87616" y1="22977" x2="87616" y2="22977"/>
                        <a14:backgroundMark x1="57024" y1="76590" x2="56470" y2="77168"/>
                        <a14:backgroundMark x1="57024" y1="77457" x2="57024" y2="81936"/>
                        <a14:backgroundMark x1="54436" y1="17341" x2="46026" y2="6792"/>
                        <a14:backgroundMark x1="52773" y1="21243" x2="46950" y2="16185"/>
                        <a14:backgroundMark x1="52773" y1="26445" x2="48244" y2="22399"/>
                        <a14:backgroundMark x1="52588" y1="30347" x2="46950" y2="26734"/>
                        <a14:backgroundMark x1="54436" y1="36127" x2="47597" y2="29913"/>
                        <a14:backgroundMark x1="47597" y1="29913" x2="46580" y2="27601"/>
                        <a14:backgroundMark x1="49353" y1="81647" x2="45102" y2="90896"/>
                        <a14:backgroundMark x1="45102" y1="90896" x2="45102" y2="90896"/>
                        <a14:backgroundMark x1="42976" y1="39306" x2="35860" y2="46821"/>
                        <a14:backgroundMark x1="35860" y1="46821" x2="35860" y2="46965"/>
                        <a14:backgroundMark x1="40943" y1="58671" x2="36599" y2="23410"/>
                        <a14:backgroundMark x1="36599" y1="23410" x2="35305" y2="19220"/>
                        <a14:backgroundMark x1="36599" y1="48121" x2="42606" y2="58671"/>
                        <a14:backgroundMark x1="42606" y1="58671" x2="37153" y2="49855"/>
                        <a14:backgroundMark x1="37153" y1="49855" x2="39556" y2="62428"/>
                        <a14:backgroundMark x1="39556" y1="62428" x2="42976" y2="69798"/>
                        <a14:backgroundMark x1="41682" y1="72254" x2="36969" y2="90607"/>
                        <a14:backgroundMark x1="42791" y1="68064" x2="30961" y2="71098"/>
                        <a14:backgroundMark x1="43530" y1="70809" x2="30961" y2="74855"/>
                        <a14:backgroundMark x1="48614" y1="67486" x2="32625" y2="81069"/>
                        <a14:backgroundMark x1="32625" y1="81069" x2="28743" y2="86561"/>
                      </a14:backgroundRemoval>
                    </a14:imgEffect>
                  </a14:imgLayer>
                </a14:imgProps>
              </a:ext>
            </a:extLst>
          </a:blip>
          <a:srcRect l="39486"/>
          <a:stretch/>
        </p:blipFill>
        <p:spPr>
          <a:xfrm>
            <a:off x="5586608" y="405184"/>
            <a:ext cx="4157684" cy="4394200"/>
          </a:xfrm>
          <a:prstGeom prst="rect">
            <a:avLst/>
          </a:prstGeom>
        </p:spPr>
      </p:pic>
      <p:pic>
        <p:nvPicPr>
          <p:cNvPr id="4" name="Audio Recording May 5, 2021 at 8:33:38 PM" descr="And flapped around the room knocking over the jug.&#10;">
            <a:hlinkClick r:id="" action="ppaction://media"/>
            <a:extLst>
              <a:ext uri="{FF2B5EF4-FFF2-40B4-BE49-F238E27FC236}">
                <a16:creationId xmlns:a16="http://schemas.microsoft.com/office/drawing/2014/main" id="{CD1A50D9-398E-524B-9527-E4438E998F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5975" y="5794375"/>
            <a:ext cx="812800" cy="812800"/>
          </a:xfrm>
          <a:prstGeom prst="rect">
            <a:avLst/>
          </a:prstGeom>
        </p:spPr>
      </p:pic>
      <p:pic>
        <p:nvPicPr>
          <p:cNvPr id="5" name="Picture 4" descr="white jug with blue dots">
            <a:extLst>
              <a:ext uri="{FF2B5EF4-FFF2-40B4-BE49-F238E27FC236}">
                <a16:creationId xmlns:a16="http://schemas.microsoft.com/office/drawing/2014/main" id="{2F24C5B5-D7E1-48AB-B1A7-41507CD60C82}"/>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6214" b="98844" l="3420" r="93623">
                        <a14:foregroundMark x1="9704" y1="50578" x2="7856" y2="61561"/>
                        <a14:foregroundMark x1="7856" y1="61561" x2="8226" y2="63006"/>
                        <a14:foregroundMark x1="4159" y1="55780" x2="3420" y2="59827"/>
                        <a14:foregroundMark x1="18022" y1="90751" x2="25416" y2="93064"/>
                        <a14:foregroundMark x1="25416" y1="93064" x2="32625" y2="91040"/>
                        <a14:foregroundMark x1="32625" y1="91040" x2="40388" y2="79480"/>
                        <a14:foregroundMark x1="25601" y1="98844" x2="29113" y2="96821"/>
                        <a14:foregroundMark x1="51479" y1="11561" x2="50924" y2="8382"/>
                        <a14:foregroundMark x1="71072" y1="14451" x2="68484" y2="6358"/>
                        <a14:foregroundMark x1="91035" y1="31503" x2="93623" y2="38150"/>
                        <a14:foregroundMark x1="67006" y1="85260" x2="61275" y2="97110"/>
                        <a14:foregroundMark x1="57948" y1="84682" x2="53327" y2="93064"/>
                        <a14:foregroundMark x1="53327" y1="93064" x2="52773" y2="94798"/>
                        <a14:backgroundMark x1="44640" y1="71676" x2="49261" y2="77746"/>
                        <a14:backgroundMark x1="43161" y1="82659" x2="50092" y2="81792"/>
                        <a14:backgroundMark x1="50092" y1="81792" x2="53327" y2="81792"/>
                        <a14:backgroundMark x1="83087" y1="71965" x2="79298" y2="81214"/>
                        <a14:backgroundMark x1="79298" y1="81214" x2="86229" y2="79335"/>
                        <a14:backgroundMark x1="86229" y1="79335" x2="83087" y2="73699"/>
                        <a14:backgroundMark x1="9335" y1="82659" x2="8226" y2="80925"/>
                        <a14:backgroundMark x1="69224" y1="13584" x2="66636" y2="7948"/>
                        <a14:backgroundMark x1="66266" y1="19798" x2="63031" y2="15607"/>
                        <a14:backgroundMark x1="52033" y1="99133" x2="56470" y2="99133"/>
                        <a14:backgroundMark x1="66266" y1="21243" x2="66266" y2="21243"/>
                        <a14:backgroundMark x1="69593" y1="14740" x2="69593" y2="14740"/>
                        <a14:backgroundMark x1="87616" y1="22977" x2="87616" y2="22977"/>
                        <a14:backgroundMark x1="57024" y1="76590" x2="56470" y2="77168"/>
                        <a14:backgroundMark x1="57024" y1="77457" x2="57024" y2="81936"/>
                        <a14:backgroundMark x1="54436" y1="17341" x2="46026" y2="6792"/>
                        <a14:backgroundMark x1="52773" y1="21243" x2="46950" y2="16185"/>
                        <a14:backgroundMark x1="52773" y1="26445" x2="48244" y2="22399"/>
                        <a14:backgroundMark x1="52588" y1="30347" x2="46950" y2="26734"/>
                        <a14:backgroundMark x1="54436" y1="36127" x2="47597" y2="29913"/>
                        <a14:backgroundMark x1="47597" y1="29913" x2="46580" y2="27601"/>
                        <a14:backgroundMark x1="49353" y1="81647" x2="45102" y2="90896"/>
                        <a14:backgroundMark x1="45102" y1="90896" x2="45102" y2="90896"/>
                        <a14:backgroundMark x1="44177" y1="41763" x2="42144" y2="62861"/>
                        <a14:backgroundMark x1="43253" y1="46676" x2="46673" y2="60405"/>
                      </a14:backgroundRemoval>
                    </a14:imgEffect>
                  </a14:imgLayer>
                </a14:imgProps>
              </a:ext>
            </a:extLst>
          </a:blip>
          <a:srcRect r="55266"/>
          <a:stretch/>
        </p:blipFill>
        <p:spPr>
          <a:xfrm>
            <a:off x="2873592" y="-809840"/>
            <a:ext cx="3073530" cy="4394200"/>
          </a:xfrm>
          <a:prstGeom prst="rect">
            <a:avLst/>
          </a:prstGeom>
        </p:spPr>
      </p:pic>
    </p:spTree>
    <p:extLst>
      <p:ext uri="{BB962C8B-B14F-4D97-AF65-F5344CB8AC3E}">
        <p14:creationId xmlns:p14="http://schemas.microsoft.com/office/powerpoint/2010/main" val="6694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62" presetClass="path" presetSubtype="0" accel="50000" decel="50000" fill="hold" nodeType="afterEffect">
                                  <p:stCondLst>
                                    <p:cond delay="0"/>
                                  </p:stCondLst>
                                  <p:childTnLst>
                                    <p:animMotion origin="layout" path="M 1.25E-6 -4.81481E-6 L -0.03216 -4.81481E-6 L -0.03216 0.0801 L -0.06432 0.0801 L -0.06432 0.16042 L -0.09649 0.16042 L -0.09649 0.24051 L -0.12865 0.24051 L -0.12865 0.32084 L -0.16081 0.32084 L -0.16081 0.40093 L -0.19297 0.40093 L -0.19297 0.48125 L -0.22513 0.48125 L -0.22513 0.56158 " pathEditMode="relative" rAng="0" ptsTypes="AAAAAAAAAAAAAAA">
                                      <p:cBhvr>
                                        <p:cTn id="17" dur="2000" fill="hold"/>
                                        <p:tgtEl>
                                          <p:spTgt spid="5"/>
                                        </p:tgtEl>
                                        <p:attrNameLst>
                                          <p:attrName>ppt_x</p:attrName>
                                          <p:attrName>ppt_y</p:attrName>
                                        </p:attrNameLst>
                                      </p:cBhvr>
                                      <p:rCtr x="-11263" y="2807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 lady with her hands in the air talking to the chicken">
            <a:extLst>
              <a:ext uri="{FF2B5EF4-FFF2-40B4-BE49-F238E27FC236}">
                <a16:creationId xmlns:a16="http://schemas.microsoft.com/office/drawing/2014/main" id="{867A9879-4E6E-9349-9E85-0402649E9E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0" b="92787" l="7855" r="89577">
                        <a14:foregroundMark x1="8006" y1="17482" x2="8912" y2="20905"/>
                        <a14:foregroundMark x1="32175" y1="86186" x2="33686" y2="91320"/>
                        <a14:foregroundMark x1="43353" y1="86430" x2="45166" y2="90098"/>
                        <a14:foregroundMark x1="49698" y1="92787" x2="41239" y2="86430"/>
                        <a14:foregroundMark x1="41239" y1="86430" x2="40937" y2="84963"/>
                        <a14:foregroundMark x1="8308" y1="19438" x2="8610" y2="16259"/>
                        <a14:foregroundMark x1="9215" y1="16993" x2="9517" y2="15281"/>
                        <a14:foregroundMark x1="56647" y1="18704" x2="59970" y2="15526"/>
                        <a14:foregroundMark x1="75076" y1="68582" x2="79154" y2="77628"/>
                        <a14:foregroundMark x1="79154" y1="77628" x2="88066" y2="75428"/>
                        <a14:foregroundMark x1="80514" y1="86919" x2="77795" y2="89364"/>
                        <a14:foregroundMark x1="82931" y1="85941" x2="82931" y2="91076"/>
                        <a14:foregroundMark x1="78097" y1="90587" x2="78097" y2="90587"/>
                        <a14:foregroundMark x1="76586" y1="90587" x2="76586" y2="90587"/>
                        <a14:foregroundMark x1="75378" y1="89364" x2="75982" y2="91076"/>
                        <a14:foregroundMark x1="72961" y1="67359" x2="75076" y2="67848"/>
                        <a14:backgroundMark x1="14048" y1="46333" x2="14955" y2="55746"/>
                        <a14:backgroundMark x1="14955" y1="55746" x2="12236" y2="73472"/>
                        <a14:backgroundMark x1="38973" y1="91076" x2="47432" y2="97066"/>
                        <a14:backgroundMark x1="47432" y1="97066" x2="47734" y2="97066"/>
                        <a14:backgroundMark x1="47734" y1="78240" x2="58006" y2="80196"/>
                        <a14:backgroundMark x1="37311" y1="77873" x2="36858" y2="85575"/>
                        <a14:backgroundMark x1="73867" y1="17604" x2="73263" y2="27628"/>
                      </a14:backgroundRemoval>
                    </a14:imgEffect>
                  </a14:imgLayer>
                </a14:imgProps>
              </a:ext>
            </a:extLst>
          </a:blip>
          <a:stretch>
            <a:fillRect/>
          </a:stretch>
        </p:blipFill>
        <p:spPr>
          <a:xfrm>
            <a:off x="3175000" y="298450"/>
            <a:ext cx="4845050" cy="5986784"/>
          </a:xfrm>
          <a:prstGeom prst="rect">
            <a:avLst/>
          </a:prstGeom>
        </p:spPr>
      </p:pic>
      <p:pic>
        <p:nvPicPr>
          <p:cNvPr id="6" name="Audio Recording May 5, 2021 at 8:34:31 PM" descr="The little old lady cried, “What shall I do? It was pokey for one and tiny for two. My nose has a tickle and there’s no room to sneeze. My house is a squash and a squeeze.”">
            <a:hlinkClick r:id="" action="ppaction://media"/>
            <a:extLst>
              <a:ext uri="{FF2B5EF4-FFF2-40B4-BE49-F238E27FC236}">
                <a16:creationId xmlns:a16="http://schemas.microsoft.com/office/drawing/2014/main" id="{F6D6D1A7-9A97-3146-8F50-C3402FEA5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25" y="5878834"/>
            <a:ext cx="812800" cy="812800"/>
          </a:xfrm>
          <a:prstGeom prst="rect">
            <a:avLst/>
          </a:prstGeom>
        </p:spPr>
      </p:pic>
    </p:spTree>
    <p:extLst>
      <p:ext uri="{BB962C8B-B14F-4D97-AF65-F5344CB8AC3E}">
        <p14:creationId xmlns:p14="http://schemas.microsoft.com/office/powerpoint/2010/main" val="30797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ken jug">
            <a:extLst>
              <a:ext uri="{FF2B5EF4-FFF2-40B4-BE49-F238E27FC236}">
                <a16:creationId xmlns:a16="http://schemas.microsoft.com/office/drawing/2014/main" id="{320A29B7-6196-7E4D-9B11-5256425CB1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73" b="89809" l="9204" r="93284">
                        <a14:foregroundMark x1="18159" y1="72611" x2="16418" y2="79299"/>
                        <a14:foregroundMark x1="15337" y1="87932" x2="13860" y2="87920"/>
                        <a14:foregroundMark x1="35417" y1="92650" x2="34452" y2="92771"/>
                        <a14:foregroundMark x1="22139" y1="91368" x2="18846" y2="90338"/>
                        <a14:foregroundMark x1="15346" y1="87918" x2="14059" y2="86779"/>
                        <a14:foregroundMark x1="71642" y1="74522" x2="88557" y2="58917"/>
                        <a14:foregroundMark x1="88557" y1="58917" x2="88060" y2="70860"/>
                        <a14:foregroundMark x1="88060" y1="70860" x2="85323" y2="79299"/>
                        <a14:foregroundMark x1="92289" y1="69745" x2="92040" y2="57803"/>
                        <a14:foregroundMark x1="92040" y1="57803" x2="93284" y2="63376"/>
                        <a14:foregroundMark x1="90050" y1="79936" x2="90547" y2="85669"/>
                        <a14:foregroundMark x1="83333" y1="81210" x2="83831" y2="87898"/>
                        <a14:foregroundMark x1="89552" y1="87261" x2="91294" y2="86624"/>
                        <a14:foregroundMark x1="83085" y1="88535" x2="81343" y2="88217"/>
                        <a14:foregroundMark x1="19154" y1="80573" x2="21642" y2="81210"/>
                        <a14:foregroundMark x1="31095" y1="81210" x2="37811" y2="81210"/>
                        <a14:foregroundMark x1="50249" y1="80255" x2="54229" y2="80573"/>
                        <a14:foregroundMark x1="11194" y1="89331" x2="11194" y2="89331"/>
                        <a14:backgroundMark x1="28607" y1="22293" x2="19154" y2="23567"/>
                        <a14:backgroundMark x1="19154" y1="23567" x2="25249" y2="35987"/>
                        <a14:backgroundMark x1="25249" y1="35987" x2="44030" y2="37261"/>
                        <a14:backgroundMark x1="44030" y1="37261" x2="70771" y2="33758"/>
                        <a14:backgroundMark x1="70771" y1="33758" x2="38433" y2="19745"/>
                        <a14:backgroundMark x1="38433" y1="19745" x2="13930" y2="22930"/>
                        <a14:backgroundMark x1="62687" y1="47771" x2="18905" y2="49204"/>
                        <a14:backgroundMark x1="18905" y1="49204" x2="46766" y2="59713"/>
                        <a14:backgroundMark x1="46766" y1="59713" x2="55473" y2="59236"/>
                        <a14:backgroundMark x1="57463" y1="67197" x2="34577" y2="66879"/>
                        <a14:backgroundMark x1="47512" y1="84713" x2="45771" y2="80573"/>
                        <a14:backgroundMark x1="43781" y1="90127" x2="45274" y2="87580"/>
                        <a14:backgroundMark x1="44030" y1="91083" x2="47761" y2="92675"/>
                        <a14:backgroundMark x1="40299" y1="91401" x2="37811" y2="95223"/>
                        <a14:backgroundMark x1="16169" y1="90446" x2="30100" y2="80573"/>
                        <a14:backgroundMark x1="71144" y1="41720" x2="65672" y2="60828"/>
                        <a14:backgroundMark x1="27488" y1="83758" x2="31716" y2="91083"/>
                        <a14:backgroundMark x1="31716" y1="91083" x2="32090" y2="98408"/>
                        <a14:backgroundMark x1="32090" y1="98408" x2="32090" y2="98408"/>
                        <a14:backgroundMark x1="31343" y1="85191" x2="40672" y2="93153"/>
                        <a14:backgroundMark x1="40672" y1="93153" x2="41045" y2="94745"/>
                        <a14:backgroundMark x1="43284" y1="81529" x2="42537" y2="92357"/>
                        <a14:backgroundMark x1="49129" y1="85669" x2="49627" y2="95541"/>
                        <a14:backgroundMark x1="49627" y1="95541" x2="49627" y2="95541"/>
                        <a14:backgroundMark x1="37811" y1="86783" x2="41542" y2="90127"/>
                        <a14:backgroundMark x1="45771" y1="85669" x2="47264" y2="94745"/>
                        <a14:backgroundMark x1="8324" y1="89331" x2="6716" y2="90446"/>
                        <a14:backgroundMark x1="12687" y1="86306" x2="8324" y2="89331"/>
                        <a14:backgroundMark x1="6716" y1="90446" x2="5721" y2="91561"/>
                        <a14:backgroundMark x1="10697" y1="78025" x2="10323" y2="88535"/>
                        <a14:backgroundMark x1="9955" y1="89331" x2="8333" y2="92834"/>
                        <a14:backgroundMark x1="10323" y1="88535" x2="9955" y2="89331"/>
                        <a14:backgroundMark x1="16169" y1="86624" x2="19652" y2="88217"/>
                        <a14:backgroundMark x1="11567" y1="83439" x2="14055" y2="86783"/>
                        <a14:backgroundMark x1="23010" y1="85669" x2="30597" y2="88854"/>
                        <a14:backgroundMark x1="30597" y1="88854" x2="31343" y2="88854"/>
                        <a14:backgroundMark x1="28109" y1="91720" x2="26617" y2="98726"/>
                        <a14:backgroundMark x1="24876" y1="91083" x2="24005" y2="96815"/>
                      </a14:backgroundRemoval>
                    </a14:imgEffect>
                  </a14:imgLayer>
                </a14:imgProps>
              </a:ext>
            </a:extLst>
          </a:blip>
          <a:srcRect t="58666" r="52999"/>
          <a:stretch/>
        </p:blipFill>
        <p:spPr>
          <a:xfrm>
            <a:off x="2529214" y="1352810"/>
            <a:ext cx="6063641" cy="4165243"/>
          </a:xfrm>
          <a:prstGeom prst="rect">
            <a:avLst/>
          </a:prstGeom>
        </p:spPr>
      </p:pic>
      <p:pic>
        <p:nvPicPr>
          <p:cNvPr id="3" name="Audio Recording May 5, 2021 at 8:35:10 PM" descr="“Wise old man, won’t you help me please? My house is a squash and a squeeze.”">
            <a:hlinkClick r:id="" action="ppaction://media"/>
            <a:extLst>
              <a:ext uri="{FF2B5EF4-FFF2-40B4-BE49-F238E27FC236}">
                <a16:creationId xmlns:a16="http://schemas.microsoft.com/office/drawing/2014/main" id="{8122A790-554C-6F43-9CF5-BF3B387DBD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3125" y="5865812"/>
            <a:ext cx="812800" cy="812800"/>
          </a:xfrm>
          <a:prstGeom prst="rect">
            <a:avLst/>
          </a:prstGeom>
        </p:spPr>
      </p:pic>
    </p:spTree>
    <p:extLst>
      <p:ext uri="{BB962C8B-B14F-4D97-AF65-F5344CB8AC3E}">
        <p14:creationId xmlns:p14="http://schemas.microsoft.com/office/powerpoint/2010/main" val="208576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770</Words>
  <Application>Microsoft Office PowerPoint</Application>
  <PresentationFormat>Widescreen</PresentationFormat>
  <Paragraphs>62</Paragraphs>
  <Slides>28</Slides>
  <Notes>27</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Carrier, Jennifer A.</dc:creator>
  <cp:lastModifiedBy>Hollands, Vanessa</cp:lastModifiedBy>
  <cp:revision>33</cp:revision>
  <dcterms:created xsi:type="dcterms:W3CDTF">2021-05-05T23:33:35Z</dcterms:created>
  <dcterms:modified xsi:type="dcterms:W3CDTF">2024-01-16T15:59:37Z</dcterms:modified>
</cp:coreProperties>
</file>