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77" r:id="rId3"/>
    <p:sldId id="258" r:id="rId4"/>
    <p:sldId id="259" r:id="rId5"/>
    <p:sldId id="280" r:id="rId6"/>
    <p:sldId id="306" r:id="rId7"/>
    <p:sldId id="261" r:id="rId8"/>
    <p:sldId id="268" r:id="rId9"/>
    <p:sldId id="262" r:id="rId10"/>
    <p:sldId id="307" r:id="rId11"/>
    <p:sldId id="270" r:id="rId12"/>
    <p:sldId id="308" r:id="rId13"/>
    <p:sldId id="281" r:id="rId14"/>
    <p:sldId id="286" r:id="rId15"/>
    <p:sldId id="309" r:id="rId16"/>
    <p:sldId id="291" r:id="rId17"/>
    <p:sldId id="283" r:id="rId18"/>
    <p:sldId id="293" r:id="rId19"/>
    <p:sldId id="294" r:id="rId20"/>
    <p:sldId id="295" r:id="rId21"/>
    <p:sldId id="310" r:id="rId22"/>
    <p:sldId id="297" r:id="rId23"/>
    <p:sldId id="298" r:id="rId24"/>
    <p:sldId id="304" r:id="rId25"/>
    <p:sldId id="305" r:id="rId26"/>
    <p:sldId id="31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265"/>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0" autoAdjust="0"/>
    <p:restoredTop sz="98161" autoAdjust="0"/>
  </p:normalViewPr>
  <p:slideViewPr>
    <p:cSldViewPr>
      <p:cViewPr varScale="1">
        <p:scale>
          <a:sx n="114" d="100"/>
          <a:sy n="114" d="100"/>
        </p:scale>
        <p:origin x="151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B8B3A8-A616-4A37-B5DC-D66A38EEACDF}" type="datetimeFigureOut">
              <a:rPr lang="en-US" smtClean="0"/>
              <a:pPr/>
              <a:t>1/16/2024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B0D183-6DD1-43EF-AB4B-D577D207F09B}" type="slidenum">
              <a:rPr lang="en-US" smtClean="0"/>
              <a:pPr/>
              <a:t>‹#›</a:t>
            </a:fld>
            <a:endParaRPr lang="en-US"/>
          </a:p>
        </p:txBody>
      </p:sp>
    </p:spTree>
    <p:extLst>
      <p:ext uri="{BB962C8B-B14F-4D97-AF65-F5344CB8AC3E}">
        <p14:creationId xmlns:p14="http://schemas.microsoft.com/office/powerpoint/2010/main" val="259243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B0D183-6DD1-43EF-AB4B-D577D207F09B}"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EEF6AA-F63B-40F3-A0DE-08C0A487E926}"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3907763353"/>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EF6AA-F63B-40F3-A0DE-08C0A487E926}"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663240005"/>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EF6AA-F63B-40F3-A0DE-08C0A487E926}"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3620245803"/>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EEF6AA-F63B-40F3-A0DE-08C0A487E926}"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380288236"/>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EF6AA-F63B-40F3-A0DE-08C0A487E926}"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1927914950"/>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EEF6AA-F63B-40F3-A0DE-08C0A487E926}"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3571590660"/>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EEF6AA-F63B-40F3-A0DE-08C0A487E926}"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968199944"/>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EEF6AA-F63B-40F3-A0DE-08C0A487E926}"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2502452798"/>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EF6AA-F63B-40F3-A0DE-08C0A487E926}"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2189429550"/>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EF6AA-F63B-40F3-A0DE-08C0A487E926}"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3320336247"/>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EF6AA-F63B-40F3-A0DE-08C0A487E926}"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4EA0D-3839-43DA-B106-3BA2045DF647}" type="slidenum">
              <a:rPr lang="en-US" smtClean="0"/>
              <a:pPr/>
              <a:t>‹#›</a:t>
            </a:fld>
            <a:endParaRPr lang="en-US"/>
          </a:p>
        </p:txBody>
      </p:sp>
    </p:spTree>
    <p:extLst>
      <p:ext uri="{BB962C8B-B14F-4D97-AF65-F5344CB8AC3E}">
        <p14:creationId xmlns:p14="http://schemas.microsoft.com/office/powerpoint/2010/main" val="2834576697"/>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EF6AA-F63B-40F3-A0DE-08C0A487E926}"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4EA0D-3839-43DA-B106-3BA2045DF647}" type="slidenum">
              <a:rPr lang="en-US" smtClean="0"/>
              <a:pPr/>
              <a:t>‹#›</a:t>
            </a:fld>
            <a:endParaRPr lang="en-US"/>
          </a:p>
        </p:txBody>
      </p:sp>
    </p:spTree>
    <p:extLst>
      <p:ext uri="{BB962C8B-B14F-4D97-AF65-F5344CB8AC3E}">
        <p14:creationId xmlns:p14="http://schemas.microsoft.com/office/powerpoint/2010/main" val="1226996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file:///C:\Users\New%20Owner\Downloads\Lesley%20Gore%20-%20It's%20My%20Party.mp3"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16984" t="19792" r="46120" b="14583"/>
          <a:stretch>
            <a:fillRect/>
          </a:stretch>
        </p:blipFill>
        <p:spPr bwMode="auto">
          <a:xfrm>
            <a:off x="1524000" y="304800"/>
            <a:ext cx="62484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22427" t="25170" r="46585" b="25086"/>
          <a:stretch>
            <a:fillRect/>
          </a:stretch>
        </p:blipFill>
        <p:spPr bwMode="auto">
          <a:xfrm>
            <a:off x="3962400" y="341632"/>
            <a:ext cx="4261877" cy="3846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p:cNvPicPr>
            <a:picLocks noChangeAspect="1" noChangeArrowheads="1"/>
          </p:cNvPicPr>
          <p:nvPr/>
        </p:nvPicPr>
        <p:blipFill>
          <a:blip r:embed="rId3" cstate="print"/>
          <a:srcRect l="35417" t="20741" r="36250" b="65185"/>
          <a:stretch>
            <a:fillRect/>
          </a:stretch>
        </p:blipFill>
        <p:spPr bwMode="auto">
          <a:xfrm>
            <a:off x="1219200" y="4495800"/>
            <a:ext cx="7363326"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6631868"/>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srcRect l="35890" t="23692" r="45382" b="34161"/>
          <a:stretch/>
        </p:blipFill>
        <p:spPr bwMode="auto">
          <a:xfrm>
            <a:off x="5486400" y="228600"/>
            <a:ext cx="2800350" cy="3543300"/>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srcRect l="37500" t="49630" r="38750" b="36296"/>
          <a:stretch>
            <a:fillRect/>
          </a:stretch>
        </p:blipFill>
        <p:spPr bwMode="auto">
          <a:xfrm>
            <a:off x="1295400" y="3962400"/>
            <a:ext cx="7391400" cy="246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heel(4)">
                                      <p:cBhvr>
                                        <p:cTn id="7" dur="2000"/>
                                        <p:tgtEl>
                                          <p:spTgt spid="1945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2000"/>
                                        <p:tgtEl>
                                          <p:spTgt spid="7170"/>
                                        </p:tgtEl>
                                      </p:cBhvr>
                                    </p:animEffect>
                                  </p:childTnLst>
                                </p:cTn>
                              </p:par>
                            </p:childTnLst>
                          </p:cTn>
                        </p:par>
                        <p:par>
                          <p:cTn id="12" fill="hold">
                            <p:stCondLst>
                              <p:cond delay="4000"/>
                            </p:stCondLst>
                            <p:childTnLst>
                              <p:par>
                                <p:cTn id="13" presetID="10" presetClass="exit" presetSubtype="0" fill="hold" nodeType="afterEffect">
                                  <p:stCondLst>
                                    <p:cond delay="1500"/>
                                  </p:stCondLst>
                                  <p:childTnLst>
                                    <p:animEffect transition="out" filter="fade">
                                      <p:cBhvr>
                                        <p:cTn id="14" dur="2000"/>
                                        <p:tgtEl>
                                          <p:spTgt spid="7170"/>
                                        </p:tgtEl>
                                      </p:cBhvr>
                                    </p:animEffect>
                                    <p:set>
                                      <p:cBhvr>
                                        <p:cTn id="15" dur="1" fill="hold">
                                          <p:stCondLst>
                                            <p:cond delay="19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srcRect l="20475" t="29961" r="60160" b="31669"/>
          <a:stretch/>
        </p:blipFill>
        <p:spPr bwMode="auto">
          <a:xfrm>
            <a:off x="304800" y="533400"/>
            <a:ext cx="2895600" cy="32258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l="30454" t="71875" r="30893" b="6250"/>
          <a:stretch>
            <a:fillRect/>
          </a:stretch>
        </p:blipFill>
        <p:spPr bwMode="auto">
          <a:xfrm>
            <a:off x="990600" y="4191000"/>
            <a:ext cx="7696200" cy="2448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059296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wheel(4)">
                                      <p:cBhvr>
                                        <p:cTn id="11" dur="2000"/>
                                        <p:tgtEl>
                                          <p:spTgt spid="19458"/>
                                        </p:tgtEl>
                                      </p:cBhvr>
                                    </p:animEffect>
                                  </p:childTnLst>
                                </p:cTn>
                              </p:par>
                            </p:childTnLst>
                          </p:cTn>
                        </p:par>
                        <p:par>
                          <p:cTn id="12" fill="hold">
                            <p:stCondLst>
                              <p:cond delay="4000"/>
                            </p:stCondLst>
                            <p:childTnLst>
                              <p:par>
                                <p:cTn id="13" presetID="10" presetClass="exit" presetSubtype="0" fill="hold" nodeType="afterEffect">
                                  <p:stCondLst>
                                    <p:cond delay="1500"/>
                                  </p:stCondLst>
                                  <p:childTnLst>
                                    <p:animEffect transition="out" filter="fade">
                                      <p:cBhvr>
                                        <p:cTn id="14" dur="2000"/>
                                        <p:tgtEl>
                                          <p:spTgt spid="6146"/>
                                        </p:tgtEl>
                                      </p:cBhvr>
                                    </p:animEffect>
                                    <p:set>
                                      <p:cBhvr>
                                        <p:cTn id="15"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19847" t="17516" r="46272" b="20525"/>
          <a:stretch>
            <a:fillRect/>
          </a:stretch>
        </p:blipFill>
        <p:spPr bwMode="auto">
          <a:xfrm>
            <a:off x="4191000" y="288987"/>
            <a:ext cx="4155510" cy="4272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a:blip r:embed="rId3" cstate="print"/>
          <a:srcRect l="31625" t="71875" r="32064" b="6250"/>
          <a:stretch>
            <a:fillRect/>
          </a:stretch>
        </p:blipFill>
        <p:spPr bwMode="auto">
          <a:xfrm>
            <a:off x="1540726" y="4800600"/>
            <a:ext cx="5337629" cy="1807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3000"/>
                            </p:stCondLst>
                            <p:childTnLst>
                              <p:par>
                                <p:cTn id="9" presetID="2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edg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22060" t="18460" r="46218" b="41667"/>
          <a:stretch>
            <a:fillRect/>
          </a:stretch>
        </p:blipFill>
        <p:spPr bwMode="auto">
          <a:xfrm>
            <a:off x="1676400" y="0"/>
            <a:ext cx="5607170" cy="3962400"/>
          </a:xfrm>
          <a:prstGeom prst="ellipse">
            <a:avLst/>
          </a:prstGeom>
          <a:noFill/>
          <a:ln w="9525">
            <a:noFill/>
            <a:miter lim="800000"/>
            <a:headEnd/>
            <a:tailEnd/>
          </a:ln>
        </p:spPr>
      </p:pic>
      <p:pic>
        <p:nvPicPr>
          <p:cNvPr id="6" name="Picture 2"/>
          <p:cNvPicPr>
            <a:picLocks noChangeAspect="1" noChangeArrowheads="1"/>
          </p:cNvPicPr>
          <p:nvPr/>
        </p:nvPicPr>
        <p:blipFill>
          <a:blip r:embed="rId3" cstate="print"/>
          <a:srcRect l="35000" t="83704" r="36250" b="8148"/>
          <a:stretch>
            <a:fillRect/>
          </a:stretch>
        </p:blipFill>
        <p:spPr bwMode="auto">
          <a:xfrm>
            <a:off x="205858" y="4572000"/>
            <a:ext cx="8548254" cy="1362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2500"/>
                            </p:stCondLst>
                            <p:childTnLst>
                              <p:par>
                                <p:cTn id="13" presetID="10" presetClass="exit" presetSubtype="0" fill="hold" nodeType="afterEffect">
                                  <p:stCondLst>
                                    <p:cond delay="1500"/>
                                  </p:stCondLst>
                                  <p:childTnLst>
                                    <p:animEffect transition="out" filter="fade">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l="19053" t="19466" r="45352" b="30411"/>
          <a:stretch>
            <a:fillRect/>
          </a:stretch>
        </p:blipFill>
        <p:spPr bwMode="auto">
          <a:xfrm rot="598961">
            <a:off x="1689611" y="528186"/>
            <a:ext cx="5209196" cy="4123947"/>
          </a:xfrm>
          <a:prstGeom prst="star12">
            <a:avLst/>
          </a:prstGeom>
          <a:noFill/>
          <a:ln w="9525">
            <a:noFill/>
            <a:miter lim="800000"/>
            <a:headEnd/>
            <a:tailEnd/>
          </a:ln>
        </p:spPr>
      </p:pic>
      <p:pic>
        <p:nvPicPr>
          <p:cNvPr id="8" name="Picture 2"/>
          <p:cNvPicPr>
            <a:picLocks noChangeAspect="1" noChangeArrowheads="1"/>
          </p:cNvPicPr>
          <p:nvPr/>
        </p:nvPicPr>
        <p:blipFill>
          <a:blip r:embed="rId3" cstate="print"/>
          <a:srcRect l="35000" t="72593" r="35833" b="19902"/>
          <a:stretch>
            <a:fillRect/>
          </a:stretch>
        </p:blipFill>
        <p:spPr bwMode="auto">
          <a:xfrm>
            <a:off x="304800" y="4953000"/>
            <a:ext cx="8423554"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059460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3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16399" t="17708" r="44949" b="34375"/>
          <a:stretch>
            <a:fillRect/>
          </a:stretch>
        </p:blipFill>
        <p:spPr bwMode="auto">
          <a:xfrm>
            <a:off x="2057400" y="685800"/>
            <a:ext cx="5348514" cy="3727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p:cNvPicPr>
            <a:picLocks noChangeAspect="1" noChangeArrowheads="1"/>
          </p:cNvPicPr>
          <p:nvPr/>
        </p:nvPicPr>
        <p:blipFill>
          <a:blip r:embed="rId3" cstate="print"/>
          <a:srcRect l="38333" t="87407" r="39167" b="5185"/>
          <a:stretch>
            <a:fillRect/>
          </a:stretch>
        </p:blipFill>
        <p:spPr bwMode="auto">
          <a:xfrm>
            <a:off x="1447800" y="4643966"/>
            <a:ext cx="6934200" cy="1284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anim calcmode="lin" valueType="num">
                                      <p:cBhvr>
                                        <p:cTn id="8" dur="2000" fill="hold"/>
                                        <p:tgtEl>
                                          <p:spTgt spid="33794"/>
                                        </p:tgtEl>
                                        <p:attrNameLst>
                                          <p:attrName>style.rotation</p:attrName>
                                        </p:attrNameLst>
                                      </p:cBhvr>
                                      <p:tavLst>
                                        <p:tav tm="0">
                                          <p:val>
                                            <p:fltVal val="720"/>
                                          </p:val>
                                        </p:tav>
                                        <p:tav tm="100000">
                                          <p:val>
                                            <p:fltVal val="0"/>
                                          </p:val>
                                        </p:tav>
                                      </p:tavLst>
                                    </p:anim>
                                    <p:anim calcmode="lin" valueType="num">
                                      <p:cBhvr>
                                        <p:cTn id="9" dur="2000" fill="hold"/>
                                        <p:tgtEl>
                                          <p:spTgt spid="33794"/>
                                        </p:tgtEl>
                                        <p:attrNameLst>
                                          <p:attrName>ppt_h</p:attrName>
                                        </p:attrNameLst>
                                      </p:cBhvr>
                                      <p:tavLst>
                                        <p:tav tm="0">
                                          <p:val>
                                            <p:fltVal val="0"/>
                                          </p:val>
                                        </p:tav>
                                        <p:tav tm="100000">
                                          <p:val>
                                            <p:strVal val="#ppt_h"/>
                                          </p:val>
                                        </p:tav>
                                      </p:tavLst>
                                    </p:anim>
                                    <p:anim calcmode="lin" valueType="num">
                                      <p:cBhvr>
                                        <p:cTn id="10" dur="2000" fill="hold"/>
                                        <p:tgtEl>
                                          <p:spTgt spid="3379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childTnLst>
                          </p:cTn>
                        </p:par>
                        <p:par>
                          <p:cTn id="15" fill="hold">
                            <p:stCondLst>
                              <p:cond delay="4000"/>
                            </p:stCondLst>
                            <p:childTnLst>
                              <p:par>
                                <p:cTn id="16" presetID="10" presetClass="exit" presetSubtype="0" fill="hold" nodeType="afterEffect">
                                  <p:stCondLst>
                                    <p:cond delay="2000"/>
                                  </p:stCondLst>
                                  <p:childTnLst>
                                    <p:animEffect transition="out" filter="fade">
                                      <p:cBhvr>
                                        <p:cTn id="17" dur="2000"/>
                                        <p:tgtEl>
                                          <p:spTgt spid="4098"/>
                                        </p:tgtEl>
                                      </p:cBhvr>
                                    </p:animEffect>
                                    <p:set>
                                      <p:cBhvr>
                                        <p:cTn id="18"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33402" t="18570" r="46302" b="45223"/>
          <a:stretch>
            <a:fillRect/>
          </a:stretch>
        </p:blipFill>
        <p:spPr bwMode="auto">
          <a:xfrm>
            <a:off x="2921907" y="308894"/>
            <a:ext cx="3490686" cy="3501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p:cNvPicPr>
            <a:picLocks noChangeAspect="1" noChangeArrowheads="1"/>
          </p:cNvPicPr>
          <p:nvPr/>
        </p:nvPicPr>
        <p:blipFill>
          <a:blip r:embed="rId3" cstate="print"/>
          <a:srcRect l="35833" t="75556" r="37500" b="8889"/>
          <a:stretch>
            <a:fillRect/>
          </a:stretch>
        </p:blipFill>
        <p:spPr bwMode="auto">
          <a:xfrm>
            <a:off x="1695450" y="4038600"/>
            <a:ext cx="5943600" cy="1950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l="15263" t="17219" r="43502" b="44516"/>
          <a:stretch>
            <a:fillRect/>
          </a:stretch>
        </p:blipFill>
        <p:spPr bwMode="auto">
          <a:xfrm>
            <a:off x="1219200" y="381000"/>
            <a:ext cx="7162800" cy="3737113"/>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l="36666" t="84444" r="37917" b="8889"/>
          <a:stretch>
            <a:fillRect/>
          </a:stretch>
        </p:blipFill>
        <p:spPr bwMode="auto">
          <a:xfrm>
            <a:off x="819150" y="4603229"/>
            <a:ext cx="7840134" cy="115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Lesley Gore - It's My Party.mp3">
            <a:hlinkClick r:id="" action="ppaction://media"/>
          </p:cNvPr>
          <p:cNvPicPr>
            <a:picLocks noRot="1" noChangeAspect="1"/>
          </p:cNvPicPr>
          <p:nvPr>
            <a:audioFile r:link="rId1"/>
          </p:nvPr>
        </p:nvPicPr>
        <p:blipFill>
          <a:blip r:embed="rId5" cstate="print"/>
          <a:stretch>
            <a:fillRect/>
          </a:stretch>
        </p:blipFill>
        <p:spPr>
          <a:xfrm>
            <a:off x="-1295400" y="1676400"/>
            <a:ext cx="304800" cy="304800"/>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2)">
                                      <p:cBhvr>
                                        <p:cTn id="6" dur="1" fill="hold"/>
                                        <p:tgtEl>
                                          <p:spTgt spid="5"/>
                                        </p:tgtEl>
                                      </p:cBhvr>
                                    </p:cmd>
                                  </p:childTnLst>
                                </p:cTn>
                              </p:par>
                            </p:childTnLst>
                          </p:cTn>
                        </p:par>
                        <p:par>
                          <p:cTn id="7" fill="hold">
                            <p:stCondLst>
                              <p:cond delay="0"/>
                            </p:stCondLst>
                            <p:childTnLst>
                              <p:par>
                                <p:cTn id="8" presetID="48" presetClass="entr" presetSubtype="0" accel="50000" fill="hold" nodeType="afterEffect">
                                  <p:stCondLst>
                                    <p:cond delay="1000"/>
                                  </p:stCondLst>
                                  <p:childTnLst>
                                    <p:set>
                                      <p:cBhvr>
                                        <p:cTn id="9" dur="1" fill="hold">
                                          <p:stCondLst>
                                            <p:cond delay="0"/>
                                          </p:stCondLst>
                                        </p:cTn>
                                        <p:tgtEl>
                                          <p:spTgt spid="36866"/>
                                        </p:tgtEl>
                                        <p:attrNameLst>
                                          <p:attrName>style.visibility</p:attrName>
                                        </p:attrNameLst>
                                      </p:cBhvr>
                                      <p:to>
                                        <p:strVal val="visible"/>
                                      </p:to>
                                    </p:set>
                                    <p:anim calcmode="lin" valueType="num">
                                      <p:cBhvr>
                                        <p:cTn id="10" dur="1000" fill="hold"/>
                                        <p:tgtEl>
                                          <p:spTgt spid="3686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 dur="1000" fill="hold"/>
                                        <p:tgtEl>
                                          <p:spTgt spid="36866"/>
                                        </p:tgtEl>
                                        <p:attrNameLst>
                                          <p:attrName>ppt_x</p:attrName>
                                        </p:attrNameLst>
                                      </p:cBhvr>
                                      <p:tavLst>
                                        <p:tav tm="0">
                                          <p:val>
                                            <p:fltVal val="-1"/>
                                          </p:val>
                                        </p:tav>
                                        <p:tav tm="50000">
                                          <p:val>
                                            <p:fltVal val="0.95"/>
                                          </p:val>
                                        </p:tav>
                                        <p:tav tm="100000">
                                          <p:val>
                                            <p:strVal val="#ppt_x"/>
                                          </p:val>
                                        </p:tav>
                                      </p:tavLst>
                                    </p:anim>
                                    <p:anim calcmode="lin" valueType="num">
                                      <p:cBhvr>
                                        <p:cTn id="12" dur="1000" fill="hold"/>
                                        <p:tgtEl>
                                          <p:spTgt spid="36866"/>
                                        </p:tgtEl>
                                        <p:attrNameLst>
                                          <p:attrName>ppt_y</p:attrName>
                                        </p:attrNameLst>
                                      </p:cBhvr>
                                      <p:tavLst>
                                        <p:tav tm="0">
                                          <p:val>
                                            <p:strVal val="#ppt_y"/>
                                          </p:val>
                                        </p:tav>
                                        <p:tav tm="100000">
                                          <p:val>
                                            <p:strVal val="#ppt_y"/>
                                          </p:val>
                                        </p:tav>
                                      </p:tavLst>
                                    </p:anim>
                                    <p:animEffect transition="in" filter="fade">
                                      <p:cBhvr>
                                        <p:cTn id="13" dur="1000"/>
                                        <p:tgtEl>
                                          <p:spTgt spid="3686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8"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cstate="print"/>
          <a:srcRect l="20226" t="18278" r="44683" b="33091"/>
          <a:stretch/>
        </p:blipFill>
        <p:spPr bwMode="auto">
          <a:xfrm>
            <a:off x="2667000" y="609600"/>
            <a:ext cx="4572000" cy="3562350"/>
          </a:xfrm>
          <a:prstGeom prst="rect">
            <a:avLst/>
          </a:prstGeom>
          <a:noFill/>
          <a:ln w="9525">
            <a:noFill/>
            <a:miter lim="800000"/>
            <a:headEnd/>
            <a:tailEnd/>
          </a:ln>
        </p:spPr>
      </p:pic>
      <p:pic>
        <p:nvPicPr>
          <p:cNvPr id="9218" name="Picture 2"/>
          <p:cNvPicPr>
            <a:picLocks noChangeAspect="1" noChangeArrowheads="1"/>
          </p:cNvPicPr>
          <p:nvPr/>
        </p:nvPicPr>
        <p:blipFill>
          <a:blip r:embed="rId3" cstate="print"/>
          <a:srcRect l="35000" t="72593" r="35833" b="12592"/>
          <a:stretch>
            <a:fillRect/>
          </a:stretch>
        </p:blipFill>
        <p:spPr bwMode="auto">
          <a:xfrm>
            <a:off x="1752600" y="4648200"/>
            <a:ext cx="64008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par>
                          <p:cTn id="8" fill="hold">
                            <p:stCondLst>
                              <p:cond delay="2000"/>
                            </p:stCondLst>
                            <p:childTnLst>
                              <p:par>
                                <p:cTn id="9" presetID="54" presetClass="entr" presetSubtype="0" accel="100000" fill="hold" nodeType="afterEffect">
                                  <p:stCondLst>
                                    <p:cond delay="1000"/>
                                  </p:stCondLst>
                                  <p:childTnLst>
                                    <p:set>
                                      <p:cBhvr>
                                        <p:cTn id="10" dur="1" fill="hold">
                                          <p:stCondLst>
                                            <p:cond delay="0"/>
                                          </p:stCondLst>
                                        </p:cTn>
                                        <p:tgtEl>
                                          <p:spTgt spid="37890"/>
                                        </p:tgtEl>
                                        <p:attrNameLst>
                                          <p:attrName>style.visibility</p:attrName>
                                        </p:attrNameLst>
                                      </p:cBhvr>
                                      <p:to>
                                        <p:strVal val="visible"/>
                                      </p:to>
                                    </p:set>
                                    <p:anim calcmode="lin" valueType="num">
                                      <p:cBhvr>
                                        <p:cTn id="11" dur="500" fill="hold"/>
                                        <p:tgtEl>
                                          <p:spTgt spid="37890"/>
                                        </p:tgtEl>
                                        <p:attrNameLst>
                                          <p:attrName>ppt_w</p:attrName>
                                        </p:attrNameLst>
                                      </p:cBhvr>
                                      <p:tavLst>
                                        <p:tav tm="0">
                                          <p:val>
                                            <p:strVal val="#ppt_w*0.05"/>
                                          </p:val>
                                        </p:tav>
                                        <p:tav tm="100000">
                                          <p:val>
                                            <p:strVal val="#ppt_w"/>
                                          </p:val>
                                        </p:tav>
                                      </p:tavLst>
                                    </p:anim>
                                    <p:anim calcmode="lin" valueType="num">
                                      <p:cBhvr>
                                        <p:cTn id="12" dur="500" fill="hold"/>
                                        <p:tgtEl>
                                          <p:spTgt spid="37890"/>
                                        </p:tgtEl>
                                        <p:attrNameLst>
                                          <p:attrName>ppt_h</p:attrName>
                                        </p:attrNameLst>
                                      </p:cBhvr>
                                      <p:tavLst>
                                        <p:tav tm="0">
                                          <p:val>
                                            <p:strVal val="#ppt_h"/>
                                          </p:val>
                                        </p:tav>
                                        <p:tav tm="100000">
                                          <p:val>
                                            <p:strVal val="#ppt_h"/>
                                          </p:val>
                                        </p:tav>
                                      </p:tavLst>
                                    </p:anim>
                                    <p:anim calcmode="lin" valueType="num">
                                      <p:cBhvr>
                                        <p:cTn id="13" dur="500" fill="hold"/>
                                        <p:tgtEl>
                                          <p:spTgt spid="37890"/>
                                        </p:tgtEl>
                                        <p:attrNameLst>
                                          <p:attrName>ppt_x</p:attrName>
                                        </p:attrNameLst>
                                      </p:cBhvr>
                                      <p:tavLst>
                                        <p:tav tm="0">
                                          <p:val>
                                            <p:strVal val="#ppt_x-.2"/>
                                          </p:val>
                                        </p:tav>
                                        <p:tav tm="100000">
                                          <p:val>
                                            <p:strVal val="#ppt_x"/>
                                          </p:val>
                                        </p:tav>
                                      </p:tavLst>
                                    </p:anim>
                                    <p:anim calcmode="lin" valueType="num">
                                      <p:cBhvr>
                                        <p:cTn id="14" dur="500" fill="hold"/>
                                        <p:tgtEl>
                                          <p:spTgt spid="37890"/>
                                        </p:tgtEl>
                                        <p:attrNameLst>
                                          <p:attrName>ppt_y</p:attrName>
                                        </p:attrNameLst>
                                      </p:cBhvr>
                                      <p:tavLst>
                                        <p:tav tm="0">
                                          <p:val>
                                            <p:strVal val="#ppt_y"/>
                                          </p:val>
                                        </p:tav>
                                        <p:tav tm="100000">
                                          <p:val>
                                            <p:strVal val="#ppt_y"/>
                                          </p:val>
                                        </p:tav>
                                      </p:tavLst>
                                    </p:anim>
                                    <p:animEffect transition="in" filter="fade">
                                      <p:cBhvr>
                                        <p:cTn id="15"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2265"/>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14727" t="17708" r="43777" b="39053"/>
          <a:stretch>
            <a:fillRect/>
          </a:stretch>
        </p:blipFill>
        <p:spPr bwMode="auto">
          <a:xfrm>
            <a:off x="-533400" y="0"/>
            <a:ext cx="9906000" cy="6858000"/>
          </a:xfrm>
          <a:prstGeom prst="rect">
            <a:avLst/>
          </a:prstGeom>
          <a:noFill/>
          <a:ln w="9525">
            <a:noFill/>
            <a:miter lim="800000"/>
            <a:headEnd/>
            <a:tailEnd/>
          </a:ln>
        </p:spPr>
      </p:pic>
      <p:pic>
        <p:nvPicPr>
          <p:cNvPr id="13314" name="Picture 2"/>
          <p:cNvPicPr>
            <a:picLocks noChangeAspect="1" noChangeArrowheads="1"/>
          </p:cNvPicPr>
          <p:nvPr/>
        </p:nvPicPr>
        <p:blipFill>
          <a:blip r:embed="rId3" cstate="print"/>
          <a:srcRect l="32288" t="16173" r="32265" b="63542"/>
          <a:stretch>
            <a:fillRect/>
          </a:stretch>
        </p:blipFill>
        <p:spPr bwMode="auto">
          <a:xfrm>
            <a:off x="4911271" y="525447"/>
            <a:ext cx="4038600" cy="1299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p:cNvPicPr>
            <a:picLocks noChangeAspect="1" noChangeArrowheads="1"/>
          </p:cNvPicPr>
          <p:nvPr/>
        </p:nvPicPr>
        <p:blipFill>
          <a:blip r:embed="rId4" cstate="print"/>
          <a:srcRect l="31965" t="37500" r="32897" b="52083"/>
          <a:stretch>
            <a:fillRect/>
          </a:stretch>
        </p:blipFill>
        <p:spPr bwMode="auto">
          <a:xfrm>
            <a:off x="4911271" y="2057400"/>
            <a:ext cx="4229100" cy="70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par>
                          <p:cTn id="8" fill="hold">
                            <p:stCondLst>
                              <p:cond delay="2500"/>
                            </p:stCondLst>
                            <p:childTnLst>
                              <p:par>
                                <p:cTn id="9" presetID="10" presetClass="exit" presetSubtype="0" fill="hold" nodeType="afterEffect">
                                  <p:stCondLst>
                                    <p:cond delay="2000"/>
                                  </p:stCondLst>
                                  <p:childTnLst>
                                    <p:animEffect transition="out" filter="fade">
                                      <p:cBhvr>
                                        <p:cTn id="10" dur="2000"/>
                                        <p:tgtEl>
                                          <p:spTgt spid="13314"/>
                                        </p:tgtEl>
                                      </p:cBhvr>
                                    </p:animEffect>
                                    <p:set>
                                      <p:cBhvr>
                                        <p:cTn id="11" dur="1" fill="hold">
                                          <p:stCondLst>
                                            <p:cond delay="1999"/>
                                          </p:stCondLst>
                                        </p:cTn>
                                        <p:tgtEl>
                                          <p:spTgt spid="13314"/>
                                        </p:tgtEl>
                                        <p:attrNameLst>
                                          <p:attrName>style.visibility</p:attrName>
                                        </p:attrNameLst>
                                      </p:cBhvr>
                                      <p:to>
                                        <p:strVal val="hidden"/>
                                      </p:to>
                                    </p:se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8500"/>
                            </p:stCondLst>
                            <p:childTnLst>
                              <p:par>
                                <p:cTn id="17" presetID="10" presetClass="exit" presetSubtype="0" fill="hold" nodeType="afterEffect">
                                  <p:stCondLst>
                                    <p:cond delay="200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l="15710" t="18873" r="44604" b="36275"/>
          <a:stretch>
            <a:fillRect/>
          </a:stretch>
        </p:blipFill>
        <p:spPr bwMode="auto">
          <a:xfrm>
            <a:off x="2244090" y="457200"/>
            <a:ext cx="5257800" cy="3340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2" name="Picture 2"/>
          <p:cNvPicPr>
            <a:picLocks noChangeAspect="1" noChangeArrowheads="1"/>
          </p:cNvPicPr>
          <p:nvPr/>
        </p:nvPicPr>
        <p:blipFill>
          <a:blip r:embed="rId3" cstate="print"/>
          <a:srcRect l="36667" t="76296" r="37083" b="8889"/>
          <a:stretch>
            <a:fillRect/>
          </a:stretch>
        </p:blipFill>
        <p:spPr bwMode="auto">
          <a:xfrm>
            <a:off x="1752600" y="4343400"/>
            <a:ext cx="6240781"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6260" t="18492" r="44514" b="31336"/>
          <a:stretch>
            <a:fillRect/>
          </a:stretch>
        </p:blipFill>
        <p:spPr bwMode="auto">
          <a:xfrm>
            <a:off x="3657600" y="381000"/>
            <a:ext cx="4874419"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cstate="print"/>
          <a:srcRect l="37500" t="83704" r="38750" b="8148"/>
          <a:stretch>
            <a:fillRect/>
          </a:stretch>
        </p:blipFill>
        <p:spPr bwMode="auto">
          <a:xfrm>
            <a:off x="1524000" y="4495800"/>
            <a:ext cx="6712529"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378190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cstate="print"/>
          <a:srcRect l="16019" t="18481" r="60507" b="53406"/>
          <a:stretch/>
        </p:blipFill>
        <p:spPr bwMode="auto">
          <a:xfrm>
            <a:off x="1828800" y="228600"/>
            <a:ext cx="5467350" cy="3681351"/>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l="35834" t="87407" r="37083" b="4445"/>
          <a:stretch>
            <a:fillRect/>
          </a:stretch>
        </p:blipFill>
        <p:spPr bwMode="auto">
          <a:xfrm>
            <a:off x="1447800" y="4495800"/>
            <a:ext cx="6553200" cy="1109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cstate="print"/>
          <a:srcRect l="27826" t="27034" r="55553" b="30766"/>
          <a:stretch/>
        </p:blipFill>
        <p:spPr bwMode="auto">
          <a:xfrm>
            <a:off x="6076950" y="0"/>
            <a:ext cx="2548883" cy="363855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l="36250" t="62222" r="36667" b="16296"/>
          <a:stretch>
            <a:fillRect/>
          </a:stretch>
        </p:blipFill>
        <p:spPr bwMode="auto">
          <a:xfrm>
            <a:off x="304800" y="3806412"/>
            <a:ext cx="5943600" cy="2651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2000"/>
                                        <p:tgtEl>
                                          <p:spTgt spid="4198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fade">
                                      <p:cBhvr>
                                        <p:cTn id="11"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l="16399" t="18750" r="45535" b="21875"/>
          <a:stretch>
            <a:fillRect/>
          </a:stretch>
        </p:blipFill>
        <p:spPr bwMode="auto">
          <a:xfrm>
            <a:off x="3200400" y="0"/>
            <a:ext cx="5735052" cy="50292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39167" t="83704" r="40833" b="8148"/>
          <a:stretch>
            <a:fillRect/>
          </a:stretch>
        </p:blipFill>
        <p:spPr bwMode="auto">
          <a:xfrm>
            <a:off x="1219200" y="5097463"/>
            <a:ext cx="6019800" cy="1379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16984" t="19791" r="44949" b="25000"/>
          <a:stretch>
            <a:fillRect/>
          </a:stretch>
        </p:blipFill>
        <p:spPr bwMode="auto">
          <a:xfrm>
            <a:off x="2057400" y="228600"/>
            <a:ext cx="5638800" cy="4597791"/>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l="35416" t="77037" r="36667" b="8889"/>
          <a:stretch>
            <a:fillRect/>
          </a:stretch>
        </p:blipFill>
        <p:spPr bwMode="auto">
          <a:xfrm>
            <a:off x="1028700" y="4495800"/>
            <a:ext cx="7696200" cy="2182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9154"/>
                                        </p:tgtEl>
                                        <p:attrNameLst>
                                          <p:attrName>style.visibility</p:attrName>
                                        </p:attrNameLst>
                                      </p:cBhvr>
                                      <p:to>
                                        <p:strVal val="visible"/>
                                      </p:to>
                                    </p:set>
                                    <p:animEffect transition="in" filter="fade">
                                      <p:cBhvr>
                                        <p:cTn id="11" dur="2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57200" y="457200"/>
            <a:ext cx="8229600" cy="51054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r>
              <a:rPr lang="en-US" sz="2400" dirty="0">
                <a:latin typeface="Arial" panose="020B0604020202020204" pitchFamily="34" charset="0"/>
                <a:cs typeface="Arial" panose="020B0604020202020204" pitchFamily="34" charset="0"/>
              </a:rPr>
              <a:t>This Adapted Literature resource is available through the Sherlock Center Resource Library. The text and graphics are adapted from the original source. These resources are provided for teachers to help students with severe disabilities participate in the general curriculum. Please limit the use and distribution of these materials accordingly.</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Paul V. Sherlock Center on Disabilities / RI College</a:t>
            </a:r>
          </a:p>
          <a:p>
            <a:r>
              <a:rPr lang="en-US" sz="2400" dirty="0">
                <a:latin typeface="Arial" panose="020B0604020202020204" pitchFamily="34" charset="0"/>
                <a:cs typeface="Arial" panose="020B0604020202020204" pitchFamily="34" charset="0"/>
              </a:rPr>
              <a:t>600 Mt. Pleasant Avenue, Providence RI 02908</a:t>
            </a:r>
          </a:p>
          <a:p>
            <a:r>
              <a:rPr lang="en-US" sz="2400" dirty="0">
                <a:latin typeface="Arial" panose="020B0604020202020204" pitchFamily="34" charset="0"/>
                <a:cs typeface="Arial" panose="020B0604020202020204" pitchFamily="34" charset="0"/>
              </a:rPr>
              <a:t>www.sherlockcenter.org</a:t>
            </a:r>
          </a:p>
        </p:txBody>
      </p:sp>
    </p:spTree>
    <p:extLst>
      <p:ext uri="{BB962C8B-B14F-4D97-AF65-F5344CB8AC3E}">
        <p14:creationId xmlns:p14="http://schemas.microsoft.com/office/powerpoint/2010/main" val="624938535"/>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5103" t="17708" r="43777" b="21760"/>
          <a:stretch>
            <a:fillRect/>
          </a:stretch>
        </p:blipFill>
        <p:spPr bwMode="auto">
          <a:xfrm>
            <a:off x="0" y="0"/>
            <a:ext cx="9144000" cy="68580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37482" t="32292" r="39092" b="46875"/>
          <a:stretch>
            <a:fillRect/>
          </a:stretch>
        </p:blipFill>
        <p:spPr bwMode="auto">
          <a:xfrm>
            <a:off x="609600" y="243114"/>
            <a:ext cx="259080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4" cstate="print"/>
          <a:srcRect l="29868" t="32292" r="30893" b="46875"/>
          <a:stretch>
            <a:fillRect/>
          </a:stretch>
        </p:blipFill>
        <p:spPr bwMode="auto">
          <a:xfrm>
            <a:off x="152400" y="1676400"/>
            <a:ext cx="4267200" cy="1273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par>
                          <p:cTn id="8" fill="hold">
                            <p:stCondLst>
                              <p:cond delay="2500"/>
                            </p:stCondLst>
                            <p:childTnLst>
                              <p:par>
                                <p:cTn id="9" presetID="10" presetClass="exit" presetSubtype="0" fill="hold" nodeType="afterEffect">
                                  <p:stCondLst>
                                    <p:cond delay="2000"/>
                                  </p:stCondLst>
                                  <p:childTnLst>
                                    <p:animEffect transition="out" filter="fade">
                                      <p:cBhvr>
                                        <p:cTn id="10" dur="2000"/>
                                        <p:tgtEl>
                                          <p:spTgt spid="1027"/>
                                        </p:tgtEl>
                                      </p:cBhvr>
                                    </p:animEffect>
                                    <p:set>
                                      <p:cBhvr>
                                        <p:cTn id="11" dur="1" fill="hold">
                                          <p:stCondLst>
                                            <p:cond delay="1999"/>
                                          </p:stCondLst>
                                        </p:cTn>
                                        <p:tgtEl>
                                          <p:spTgt spid="1027"/>
                                        </p:tgtEl>
                                        <p:attrNameLst>
                                          <p:attrName>style.visibility</p:attrName>
                                        </p:attrNameLst>
                                      </p:cBhvr>
                                      <p:to>
                                        <p:strVal val="hidden"/>
                                      </p:to>
                                    </p:set>
                                  </p:childTnLst>
                                </p:cTn>
                              </p:par>
                            </p:childTnLst>
                          </p:cTn>
                        </p:par>
                        <p:par>
                          <p:cTn id="12" fill="hold">
                            <p:stCondLst>
                              <p:cond delay="6500"/>
                            </p:stCondLst>
                            <p:childTnLst>
                              <p:par>
                                <p:cTn id="13" presetID="10" presetClass="entr" presetSubtype="0" fill="hold" nodeType="after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2000"/>
                                        <p:tgtEl>
                                          <p:spTgt spid="3075"/>
                                        </p:tgtEl>
                                      </p:cBhvr>
                                    </p:animEffect>
                                  </p:childTnLst>
                                </p:cTn>
                              </p:par>
                            </p:childTnLst>
                          </p:cTn>
                        </p:par>
                        <p:par>
                          <p:cTn id="16" fill="hold">
                            <p:stCondLst>
                              <p:cond delay="8500"/>
                            </p:stCondLst>
                            <p:childTnLst>
                              <p:par>
                                <p:cTn id="17" presetID="10" presetClass="exit" presetSubtype="0" fill="hold" nodeType="afterEffect">
                                  <p:stCondLst>
                                    <p:cond delay="2000"/>
                                  </p:stCondLst>
                                  <p:childTnLst>
                                    <p:animEffect transition="out" filter="fade">
                                      <p:cBhvr>
                                        <p:cTn id="18" dur="2000"/>
                                        <p:tgtEl>
                                          <p:spTgt spid="3075"/>
                                        </p:tgtEl>
                                      </p:cBhvr>
                                    </p:animEffect>
                                    <p:set>
                                      <p:cBhvr>
                                        <p:cTn id="19" dur="1" fill="hold">
                                          <p:stCondLst>
                                            <p:cond delay="19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2265"/>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5335" t="17415" r="44132" b="43676"/>
          <a:stretch>
            <a:fillRect/>
          </a:stretch>
        </p:blipFill>
        <p:spPr bwMode="auto">
          <a:xfrm>
            <a:off x="1371600" y="304800"/>
            <a:ext cx="7021611" cy="3789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p:cNvPicPr>
            <a:picLocks noChangeAspect="1" noChangeArrowheads="1"/>
          </p:cNvPicPr>
          <p:nvPr/>
        </p:nvPicPr>
        <p:blipFill>
          <a:blip r:embed="rId4" cstate="print"/>
          <a:srcRect l="29722" t="46049" r="31040" b="42721"/>
          <a:stretch>
            <a:fillRect/>
          </a:stretch>
        </p:blipFill>
        <p:spPr bwMode="auto">
          <a:xfrm>
            <a:off x="685800" y="4419600"/>
            <a:ext cx="5715000" cy="919655"/>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l="42789" t="57279" r="43861" b="33223"/>
          <a:stretch>
            <a:fillRect/>
          </a:stretch>
        </p:blipFill>
        <p:spPr bwMode="auto">
          <a:xfrm>
            <a:off x="6400800" y="4411716"/>
            <a:ext cx="2338552" cy="935421"/>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p:stCondLst>
                              <p:cond delay="2000"/>
                            </p:stCondLst>
                            <p:childTnLst>
                              <p:par>
                                <p:cTn id="12" presetID="31" presetClass="entr" presetSubtype="0" fill="hold" nodeType="afterEffect">
                                  <p:stCondLst>
                                    <p:cond delay="1000"/>
                                  </p:stCondLst>
                                  <p:iterate type="lt">
                                    <p:tmPct val="5000"/>
                                  </p:iterate>
                                  <p:childTnLst>
                                    <p:set>
                                      <p:cBhvr>
                                        <p:cTn id="13" dur="1" fill="hold">
                                          <p:stCondLst>
                                            <p:cond delay="0"/>
                                          </p:stCondLst>
                                        </p:cTn>
                                        <p:tgtEl>
                                          <p:spTgt spid="4098"/>
                                        </p:tgtEl>
                                        <p:attrNameLst>
                                          <p:attrName>style.visibility</p:attrName>
                                        </p:attrNameLst>
                                      </p:cBhvr>
                                      <p:to>
                                        <p:strVal val="visible"/>
                                      </p:to>
                                    </p:set>
                                    <p:anim calcmode="lin" valueType="num">
                                      <p:cBhvr>
                                        <p:cTn id="14" dur="1000" fill="hold"/>
                                        <p:tgtEl>
                                          <p:spTgt spid="4098"/>
                                        </p:tgtEl>
                                        <p:attrNameLst>
                                          <p:attrName>ppt_w</p:attrName>
                                        </p:attrNameLst>
                                      </p:cBhvr>
                                      <p:tavLst>
                                        <p:tav tm="0">
                                          <p:val>
                                            <p:fltVal val="0"/>
                                          </p:val>
                                        </p:tav>
                                        <p:tav tm="100000">
                                          <p:val>
                                            <p:strVal val="#ppt_w"/>
                                          </p:val>
                                        </p:tav>
                                      </p:tavLst>
                                    </p:anim>
                                    <p:anim calcmode="lin" valueType="num">
                                      <p:cBhvr>
                                        <p:cTn id="15" dur="1000" fill="hold"/>
                                        <p:tgtEl>
                                          <p:spTgt spid="4098"/>
                                        </p:tgtEl>
                                        <p:attrNameLst>
                                          <p:attrName>ppt_h</p:attrName>
                                        </p:attrNameLst>
                                      </p:cBhvr>
                                      <p:tavLst>
                                        <p:tav tm="0">
                                          <p:val>
                                            <p:fltVal val="0"/>
                                          </p:val>
                                        </p:tav>
                                        <p:tav tm="100000">
                                          <p:val>
                                            <p:strVal val="#ppt_h"/>
                                          </p:val>
                                        </p:tav>
                                      </p:tavLst>
                                    </p:anim>
                                    <p:anim calcmode="lin" valueType="num">
                                      <p:cBhvr>
                                        <p:cTn id="16" dur="1000" fill="hold"/>
                                        <p:tgtEl>
                                          <p:spTgt spid="4098"/>
                                        </p:tgtEl>
                                        <p:attrNameLst>
                                          <p:attrName>style.rotation</p:attrName>
                                        </p:attrNameLst>
                                      </p:cBhvr>
                                      <p:tavLst>
                                        <p:tav tm="0">
                                          <p:val>
                                            <p:fltVal val="90"/>
                                          </p:val>
                                        </p:tav>
                                        <p:tav tm="100000">
                                          <p:val>
                                            <p:fltVal val="0"/>
                                          </p:val>
                                        </p:tav>
                                      </p:tavLst>
                                    </p:anim>
                                    <p:animEffect transition="in" filter="fade">
                                      <p:cBhvr>
                                        <p:cTn id="17" dur="1000"/>
                                        <p:tgtEl>
                                          <p:spTgt spid="4098"/>
                                        </p:tgtEl>
                                      </p:cBhvr>
                                    </p:animEffect>
                                  </p:childTnLst>
                                  <p:subTnLst>
                                    <p:audio>
                                      <p:cMediaNode vol="100000">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cstate="print"/>
          <a:srcRect l="35139" t="64583" r="35578" b="14583"/>
          <a:stretch>
            <a:fillRect/>
          </a:stretch>
        </p:blipFill>
        <p:spPr bwMode="auto">
          <a:xfrm>
            <a:off x="3079985" y="4876800"/>
            <a:ext cx="36195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noChangeArrowheads="1"/>
          </p:cNvPicPr>
          <p:nvPr/>
        </p:nvPicPr>
        <p:blipFill>
          <a:blip r:embed="rId3" cstate="print"/>
          <a:srcRect l="15661" t="18480" r="49634" b="19020"/>
          <a:stretch>
            <a:fillRect/>
          </a:stretch>
        </p:blipFill>
        <p:spPr bwMode="auto">
          <a:xfrm>
            <a:off x="3060935" y="566012"/>
            <a:ext cx="3898429" cy="3947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2000"/>
                                        <p:tgtEl>
                                          <p:spTgt spid="15365"/>
                                        </p:tgtEl>
                                      </p:cBhvr>
                                    </p:animEffect>
                                  </p:childTnLst>
                                </p:cTn>
                              </p:par>
                            </p:childTnLst>
                          </p:cTn>
                        </p:par>
                        <p:par>
                          <p:cTn id="8" fill="hold">
                            <p:stCondLst>
                              <p:cond delay="2500"/>
                            </p:stCondLst>
                            <p:childTnLst>
                              <p:par>
                                <p:cTn id="9" presetID="10" presetClass="exit" presetSubtype="0" fill="hold" nodeType="afterEffect">
                                  <p:stCondLst>
                                    <p:cond delay="3000"/>
                                  </p:stCondLst>
                                  <p:childTnLst>
                                    <p:animEffect transition="out" filter="fade">
                                      <p:cBhvr>
                                        <p:cTn id="10" dur="2000"/>
                                        <p:tgtEl>
                                          <p:spTgt spid="15365"/>
                                        </p:tgtEl>
                                      </p:cBhvr>
                                    </p:animEffect>
                                    <p:set>
                                      <p:cBhvr>
                                        <p:cTn id="11" dur="1" fill="hold">
                                          <p:stCondLst>
                                            <p:cond delay="1999"/>
                                          </p:stCondLst>
                                        </p:cTn>
                                        <p:tgtEl>
                                          <p:spTgt spid="15365"/>
                                        </p:tgtEl>
                                        <p:attrNameLst>
                                          <p:attrName>style.visibility</p:attrName>
                                        </p:attrNameLst>
                                      </p:cBhvr>
                                      <p:to>
                                        <p:strVal val="hidden"/>
                                      </p:to>
                                    </p:set>
                                  </p:childTnLst>
                                </p:cTn>
                              </p:par>
                            </p:childTnLst>
                          </p:cTn>
                        </p:par>
                        <p:par>
                          <p:cTn id="12" fill="hold">
                            <p:stCondLst>
                              <p:cond delay="7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10000"/>
                            </p:stCondLst>
                            <p:childTnLst>
                              <p:par>
                                <p:cTn id="17" presetID="10" presetClass="exit" presetSubtype="0" fill="hold" nodeType="afterEffect">
                                  <p:stCondLst>
                                    <p:cond delay="200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srcRect l="30454" t="70834" r="30893" b="8333"/>
          <a:stretch>
            <a:fillRect/>
          </a:stretch>
        </p:blipFill>
        <p:spPr bwMode="auto">
          <a:xfrm>
            <a:off x="1828800" y="3429000"/>
            <a:ext cx="5697070" cy="172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p:cNvPicPr>
            <a:picLocks noChangeAspect="1" noChangeArrowheads="1"/>
          </p:cNvPicPr>
          <p:nvPr/>
        </p:nvPicPr>
        <p:blipFill rotWithShape="1">
          <a:blip r:embed="rId3" cstate="print"/>
          <a:srcRect l="15661" t="49730" r="49634" b="19020"/>
          <a:stretch/>
        </p:blipFill>
        <p:spPr bwMode="auto">
          <a:xfrm>
            <a:off x="2158764" y="685800"/>
            <a:ext cx="4615271" cy="2336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4"/>
          <p:cNvPicPr>
            <a:picLocks noChangeAspect="1" noChangeArrowheads="1"/>
          </p:cNvPicPr>
          <p:nvPr/>
        </p:nvPicPr>
        <p:blipFill>
          <a:blip r:embed="rId4" cstate="print"/>
          <a:srcRect l="32796" t="67708" r="34407" b="22917"/>
          <a:stretch>
            <a:fillRect/>
          </a:stretch>
        </p:blipFill>
        <p:spPr bwMode="auto">
          <a:xfrm>
            <a:off x="1810870" y="5486400"/>
            <a:ext cx="5715000" cy="918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9014942"/>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500"/>
                            </p:stCondLst>
                            <p:childTnLst>
                              <p:par>
                                <p:cTn id="9" presetID="10" presetClass="exit" presetSubtype="0" fill="hold" nodeType="afterEffect">
                                  <p:stCondLst>
                                    <p:cond delay="3000"/>
                                  </p:stCondLst>
                                  <p:childTnLst>
                                    <p:animEffect transition="out" filter="fade">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par>
                          <p:cTn id="12" fill="hold">
                            <p:stCondLst>
                              <p:cond delay="75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100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par>
                          <p:cTn id="20" fill="hold">
                            <p:stCondLst>
                              <p:cond delay="12500"/>
                            </p:stCondLst>
                            <p:childTnLst>
                              <p:par>
                                <p:cTn id="21" presetID="10" presetClass="exit" presetSubtype="0" fill="hold" nodeType="afterEffect">
                                  <p:stCondLst>
                                    <p:cond delay="2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nodeType="withEffect">
                                  <p:stCondLst>
                                    <p:cond delay="2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14641" t="35417" r="44363" b="12500"/>
          <a:stretch>
            <a:fillRect/>
          </a:stretch>
        </p:blipFill>
        <p:spPr bwMode="auto">
          <a:xfrm>
            <a:off x="2819400" y="183755"/>
            <a:ext cx="3891715" cy="2909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0" name="Picture 6"/>
          <p:cNvPicPr>
            <a:picLocks noChangeAspect="1" noChangeArrowheads="1"/>
          </p:cNvPicPr>
          <p:nvPr/>
        </p:nvPicPr>
        <p:blipFill>
          <a:blip r:embed="rId3" cstate="print"/>
          <a:srcRect l="31625" t="65625" r="32064" b="14583"/>
          <a:stretch>
            <a:fillRect/>
          </a:stretch>
        </p:blipFill>
        <p:spPr bwMode="auto">
          <a:xfrm>
            <a:off x="2209800" y="5029200"/>
            <a:ext cx="5486400" cy="1681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5"/>
          <p:cNvPicPr>
            <a:picLocks noChangeAspect="1" noChangeArrowheads="1"/>
          </p:cNvPicPr>
          <p:nvPr/>
        </p:nvPicPr>
        <p:blipFill>
          <a:blip r:embed="rId4" cstate="print"/>
          <a:srcRect l="37481" t="64583" r="38507" b="15625"/>
          <a:stretch>
            <a:fillRect/>
          </a:stretch>
        </p:blipFill>
        <p:spPr bwMode="auto">
          <a:xfrm>
            <a:off x="3194885" y="3200400"/>
            <a:ext cx="3516230" cy="1629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2000"/>
                                        <p:tgtEl>
                                          <p:spTgt spid="6150"/>
                                        </p:tgtEl>
                                      </p:cBhvr>
                                    </p:animEffect>
                                  </p:childTnLst>
                                </p:cTn>
                              </p:par>
                            </p:childTnLst>
                          </p:cTn>
                        </p:par>
                        <p:par>
                          <p:cTn id="8" fill="hold">
                            <p:stCondLst>
                              <p:cond delay="2500"/>
                            </p:stCondLst>
                            <p:childTnLst>
                              <p:par>
                                <p:cTn id="9" presetID="10" presetClass="exit" presetSubtype="0" fill="hold" nodeType="afterEffect">
                                  <p:stCondLst>
                                    <p:cond delay="2000"/>
                                  </p:stCondLst>
                                  <p:childTnLst>
                                    <p:animEffect transition="out" filter="fade">
                                      <p:cBhvr>
                                        <p:cTn id="10" dur="2000"/>
                                        <p:tgtEl>
                                          <p:spTgt spid="6150"/>
                                        </p:tgtEl>
                                      </p:cBhvr>
                                    </p:animEffect>
                                    <p:set>
                                      <p:cBhvr>
                                        <p:cTn id="11" dur="1" fill="hold">
                                          <p:stCondLst>
                                            <p:cond delay="1999"/>
                                          </p:stCondLst>
                                        </p:cTn>
                                        <p:tgtEl>
                                          <p:spTgt spid="6150"/>
                                        </p:tgtEl>
                                        <p:attrNameLst>
                                          <p:attrName>style.visibility</p:attrName>
                                        </p:attrNameLst>
                                      </p:cBhvr>
                                      <p:to>
                                        <p:strVal val="hidden"/>
                                      </p:to>
                                    </p:set>
                                  </p:childTnLst>
                                </p:cTn>
                              </p:par>
                            </p:childTnLst>
                          </p:cTn>
                        </p:par>
                        <p:par>
                          <p:cTn id="12" fill="hold">
                            <p:stCondLst>
                              <p:cond delay="6500"/>
                            </p:stCondLst>
                            <p:childTnLst>
                              <p:par>
                                <p:cTn id="13" presetID="31" presetClass="entr" presetSubtype="0" fill="hold"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7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9500"/>
                            </p:stCondLst>
                            <p:childTnLst>
                              <p:par>
                                <p:cTn id="24" presetID="10" presetClass="exit" presetSubtype="0" fill="hold" nodeType="afterEffect">
                                  <p:stCondLst>
                                    <p:cond delay="2000"/>
                                  </p:stCondLst>
                                  <p:childTnLst>
                                    <p:animEffect transition="out" filter="fade">
                                      <p:cBhvr>
                                        <p:cTn id="25" dur="2000"/>
                                        <p:tgtEl>
                                          <p:spTgt spid="9"/>
                                        </p:tgtEl>
                                      </p:cBhvr>
                                    </p:animEffect>
                                    <p:set>
                                      <p:cBhvr>
                                        <p:cTn id="26"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srcRect l="19050" t="28208" r="47877" b="18749"/>
          <a:stretch/>
        </p:blipFill>
        <p:spPr bwMode="auto">
          <a:xfrm>
            <a:off x="2514600" y="285750"/>
            <a:ext cx="4419600" cy="39850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3" cstate="print"/>
          <a:srcRect l="29868" t="72917" r="30893" b="6250"/>
          <a:stretch>
            <a:fillRect/>
          </a:stretch>
        </p:blipFill>
        <p:spPr bwMode="auto">
          <a:xfrm>
            <a:off x="1600200" y="4572000"/>
            <a:ext cx="6629400" cy="197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2000"/>
                                        <p:tgtEl>
                                          <p:spTgt spid="3074"/>
                                        </p:tgtEl>
                                      </p:cBhvr>
                                    </p:animEffect>
                                  </p:childTnLst>
                                </p:cTn>
                              </p:par>
                            </p:childTnLst>
                          </p:cTn>
                        </p:par>
                        <p:par>
                          <p:cTn id="12" fill="hold">
                            <p:stCondLst>
                              <p:cond delay="4000"/>
                            </p:stCondLst>
                            <p:childTnLst>
                              <p:par>
                                <p:cTn id="13" presetID="10" presetClass="exit" presetSubtype="0" fill="hold" nodeType="afterEffect">
                                  <p:stCondLst>
                                    <p:cond delay="0"/>
                                  </p:stCondLst>
                                  <p:childTnLst>
                                    <p:animEffect transition="out" filter="fade">
                                      <p:cBhvr>
                                        <p:cTn id="14" dur="2000"/>
                                        <p:tgtEl>
                                          <p:spTgt spid="3074"/>
                                        </p:tgtEl>
                                      </p:cBhvr>
                                    </p:animEffect>
                                    <p:set>
                                      <p:cBhvr>
                                        <p:cTn id="15" dur="1" fill="hold">
                                          <p:stCondLst>
                                            <p:cond delay="1999"/>
                                          </p:stCondLst>
                                        </p:cTn>
                                        <p:tgtEl>
                                          <p:spTgt spid="3074"/>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2000"/>
                                        <p:tgtEl>
                                          <p:spTgt spid="16386"/>
                                        </p:tgtEl>
                                      </p:cBhvr>
                                    </p:animEffect>
                                    <p:set>
                                      <p:cBhvr>
                                        <p:cTn id="19" dur="1" fill="hold">
                                          <p:stCondLst>
                                            <p:cond delay="1999"/>
                                          </p:stCondLst>
                                        </p:cTn>
                                        <p:tgtEl>
                                          <p:spTgt spid="16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9326" t="32292" r="48463" b="14583"/>
          <a:stretch>
            <a:fillRect/>
          </a:stretch>
        </p:blipFill>
        <p:spPr bwMode="auto">
          <a:xfrm>
            <a:off x="3300663" y="169652"/>
            <a:ext cx="2995863" cy="2777982"/>
          </a:xfrm>
          <a:prstGeom prst="ellipse">
            <a:avLst/>
          </a:prstGeom>
          <a:noFill/>
          <a:ln w="9525">
            <a:noFill/>
            <a:miter lim="800000"/>
            <a:headEnd/>
            <a:tailEnd/>
          </a:ln>
        </p:spPr>
      </p:pic>
      <p:pic>
        <p:nvPicPr>
          <p:cNvPr id="4" name="Picture 2"/>
          <p:cNvPicPr>
            <a:picLocks noChangeAspect="1" noChangeArrowheads="1"/>
          </p:cNvPicPr>
          <p:nvPr/>
        </p:nvPicPr>
        <p:blipFill>
          <a:blip r:embed="rId3" cstate="print"/>
          <a:srcRect l="33968" t="72917" r="34993" b="6250"/>
          <a:stretch>
            <a:fillRect/>
          </a:stretch>
        </p:blipFill>
        <p:spPr bwMode="auto">
          <a:xfrm>
            <a:off x="1905000" y="4495800"/>
            <a:ext cx="4800600" cy="1811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p:cNvPicPr>
            <a:picLocks noChangeAspect="1" noChangeArrowheads="1"/>
          </p:cNvPicPr>
          <p:nvPr/>
        </p:nvPicPr>
        <p:blipFill rotWithShape="1">
          <a:blip r:embed="rId4" cstate="print"/>
          <a:srcRect l="51602" t="64063" r="37782" b="26073"/>
          <a:stretch/>
        </p:blipFill>
        <p:spPr bwMode="auto">
          <a:xfrm>
            <a:off x="5562600" y="3356721"/>
            <a:ext cx="1733550" cy="90567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6"/>
          <p:cNvPicPr>
            <a:picLocks noChangeAspect="1" noChangeArrowheads="1"/>
          </p:cNvPicPr>
          <p:nvPr/>
        </p:nvPicPr>
        <p:blipFill rotWithShape="1">
          <a:blip r:embed="rId4" cstate="print"/>
          <a:srcRect l="32211" t="54167" r="37027" b="35937"/>
          <a:stretch/>
        </p:blipFill>
        <p:spPr bwMode="auto">
          <a:xfrm>
            <a:off x="533400" y="3352800"/>
            <a:ext cx="5029200" cy="909600"/>
          </a:xfrm>
          <a:prstGeom prst="rect">
            <a:avLst/>
          </a:prstGeom>
          <a:ln w="38100" cap="sq">
            <a:noFill/>
            <a:prstDash val="solid"/>
            <a:miter lim="800000"/>
          </a:ln>
          <a:effectLst>
            <a:outerShdw blurRad="50800" dist="38100" dir="2700000" algn="tl" rotWithShape="0">
              <a:srgbClr val="000000">
                <a:alpha val="43000"/>
              </a:srgbClr>
            </a:outerShdw>
          </a:effectLst>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2000"/>
                                        <p:tgtEl>
                                          <p:spTgt spid="7174"/>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290">
                                          <p:stCondLst>
                                            <p:cond delay="0"/>
                                          </p:stCondLst>
                                        </p:cTn>
                                        <p:tgtEl>
                                          <p:spTgt spid="3"/>
                                        </p:tgtEl>
                                      </p:cBhvr>
                                    </p:animEffect>
                                    <p:anim calcmode="lin" valueType="num">
                                      <p:cBhvr>
                                        <p:cTn id="12"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7" dur="13">
                                          <p:stCondLst>
                                            <p:cond delay="325"/>
                                          </p:stCondLst>
                                        </p:cTn>
                                        <p:tgtEl>
                                          <p:spTgt spid="3"/>
                                        </p:tgtEl>
                                      </p:cBhvr>
                                      <p:to x="100000" y="60000"/>
                                    </p:animScale>
                                    <p:animScale>
                                      <p:cBhvr>
                                        <p:cTn id="18" dur="83" decel="50000">
                                          <p:stCondLst>
                                            <p:cond delay="338"/>
                                          </p:stCondLst>
                                        </p:cTn>
                                        <p:tgtEl>
                                          <p:spTgt spid="3"/>
                                        </p:tgtEl>
                                      </p:cBhvr>
                                      <p:to x="100000" y="100000"/>
                                    </p:animScale>
                                    <p:animScale>
                                      <p:cBhvr>
                                        <p:cTn id="19" dur="13">
                                          <p:stCondLst>
                                            <p:cond delay="656"/>
                                          </p:stCondLst>
                                        </p:cTn>
                                        <p:tgtEl>
                                          <p:spTgt spid="3"/>
                                        </p:tgtEl>
                                      </p:cBhvr>
                                      <p:to x="100000" y="80000"/>
                                    </p:animScale>
                                    <p:animScale>
                                      <p:cBhvr>
                                        <p:cTn id="20" dur="83" decel="50000">
                                          <p:stCondLst>
                                            <p:cond delay="669"/>
                                          </p:stCondLst>
                                        </p:cTn>
                                        <p:tgtEl>
                                          <p:spTgt spid="3"/>
                                        </p:tgtEl>
                                      </p:cBhvr>
                                      <p:to x="100000" y="100000"/>
                                    </p:animScale>
                                    <p:animScale>
                                      <p:cBhvr>
                                        <p:cTn id="21" dur="13">
                                          <p:stCondLst>
                                            <p:cond delay="821"/>
                                          </p:stCondLst>
                                        </p:cTn>
                                        <p:tgtEl>
                                          <p:spTgt spid="3"/>
                                        </p:tgtEl>
                                      </p:cBhvr>
                                      <p:to x="100000" y="90000"/>
                                    </p:animScale>
                                    <p:animScale>
                                      <p:cBhvr>
                                        <p:cTn id="22" dur="83" decel="50000">
                                          <p:stCondLst>
                                            <p:cond delay="834"/>
                                          </p:stCondLst>
                                        </p:cTn>
                                        <p:tgtEl>
                                          <p:spTgt spid="3"/>
                                        </p:tgtEl>
                                      </p:cBhvr>
                                      <p:to x="100000" y="100000"/>
                                    </p:animScale>
                                    <p:animScale>
                                      <p:cBhvr>
                                        <p:cTn id="23" dur="13">
                                          <p:stCondLst>
                                            <p:cond delay="904"/>
                                          </p:stCondLst>
                                        </p:cTn>
                                        <p:tgtEl>
                                          <p:spTgt spid="3"/>
                                        </p:tgtEl>
                                      </p:cBhvr>
                                      <p:to x="100000" y="95000"/>
                                    </p:animScale>
                                    <p:animScale>
                                      <p:cBhvr>
                                        <p:cTn id="24" dur="83" decel="50000">
                                          <p:stCondLst>
                                            <p:cond delay="917"/>
                                          </p:stCondLst>
                                        </p:cTn>
                                        <p:tgtEl>
                                          <p:spTgt spid="3"/>
                                        </p:tgtEl>
                                      </p:cBhvr>
                                      <p:to x="100000" y="100000"/>
                                    </p:animScale>
                                  </p:childTnLst>
                                </p:cTn>
                              </p:par>
                            </p:childTnLst>
                          </p:cTn>
                        </p:par>
                        <p:par>
                          <p:cTn id="25" fill="hold">
                            <p:stCondLst>
                              <p:cond delay="3000"/>
                            </p:stCondLst>
                            <p:childTnLst>
                              <p:par>
                                <p:cTn id="26" presetID="10" presetClass="exit" presetSubtype="0" fill="hold" nodeType="afterEffect">
                                  <p:stCondLst>
                                    <p:cond delay="2000"/>
                                  </p:stCondLst>
                                  <p:childTnLst>
                                    <p:animEffect transition="out" filter="fade">
                                      <p:cBhvr>
                                        <p:cTn id="27" dur="2000"/>
                                        <p:tgtEl>
                                          <p:spTgt spid="7174"/>
                                        </p:tgtEl>
                                      </p:cBhvr>
                                    </p:animEffect>
                                    <p:set>
                                      <p:cBhvr>
                                        <p:cTn id="28" dur="1" fill="hold">
                                          <p:stCondLst>
                                            <p:cond delay="1999"/>
                                          </p:stCondLst>
                                        </p:cTn>
                                        <p:tgtEl>
                                          <p:spTgt spid="7174"/>
                                        </p:tgtEl>
                                        <p:attrNameLst>
                                          <p:attrName>style.visibility</p:attrName>
                                        </p:attrNameLst>
                                      </p:cBhvr>
                                      <p:to>
                                        <p:strVal val="hidden"/>
                                      </p:to>
                                    </p:set>
                                  </p:childTnLst>
                                </p:cTn>
                              </p:par>
                            </p:childTnLst>
                          </p:cTn>
                        </p:par>
                        <p:par>
                          <p:cTn id="29" fill="hold">
                            <p:stCondLst>
                              <p:cond delay="70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par>
                          <p:cTn id="33" fill="hold">
                            <p:stCondLst>
                              <p:cond delay="9000"/>
                            </p:stCondLst>
                            <p:childTnLst>
                              <p:par>
                                <p:cTn id="34" presetID="10" presetClass="exit" presetSubtype="0" fill="hold" nodeType="afterEffect">
                                  <p:stCondLst>
                                    <p:cond delay="0"/>
                                  </p:stCondLst>
                                  <p:childTnLst>
                                    <p:animEffect transition="out" filter="fade">
                                      <p:cBhvr>
                                        <p:cTn id="35" dur="2000"/>
                                        <p:tgtEl>
                                          <p:spTgt spid="4"/>
                                        </p:tgtEl>
                                      </p:cBhvr>
                                    </p:animEffect>
                                    <p:set>
                                      <p:cBhvr>
                                        <p:cTn id="36" dur="1" fill="hold">
                                          <p:stCondLst>
                                            <p:cond delay="1999"/>
                                          </p:stCondLst>
                                        </p:cTn>
                                        <p:tgtEl>
                                          <p:spTgt spid="4"/>
                                        </p:tgtEl>
                                        <p:attrNameLst>
                                          <p:attrName>style.visibility</p:attrName>
                                        </p:attrNameLst>
                                      </p:cBhvr>
                                      <p:to>
                                        <p:strVal val="hidden"/>
                                      </p:to>
                                    </p:set>
                                  </p:childTnLst>
                                </p:cTn>
                              </p:par>
                            </p:childTnLst>
                          </p:cTn>
                        </p:par>
                        <p:par>
                          <p:cTn id="37" fill="hold">
                            <p:stCondLst>
                              <p:cond delay="11000"/>
                            </p:stCondLst>
                            <p:childTnLst>
                              <p:par>
                                <p:cTn id="38" presetID="10"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childTnLst>
                          </p:cTn>
                        </p:par>
                        <p:par>
                          <p:cTn id="41" fill="hold">
                            <p:stCondLst>
                              <p:cond delay="13000"/>
                            </p:stCondLst>
                            <p:childTnLst>
                              <p:par>
                                <p:cTn id="42" presetID="10" presetClass="exit" presetSubtype="0" fill="hold" nodeType="afterEffect">
                                  <p:stCondLst>
                                    <p:cond delay="2000"/>
                                  </p:stCondLst>
                                  <p:childTnLst>
                                    <p:animEffect transition="out" filter="fade">
                                      <p:cBhvr>
                                        <p:cTn id="43" dur="2000"/>
                                        <p:tgtEl>
                                          <p:spTgt spid="5"/>
                                        </p:tgtEl>
                                      </p:cBhvr>
                                    </p:animEffect>
                                    <p:set>
                                      <p:cBhvr>
                                        <p:cTn id="4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TotalTime>
  <Words>54</Words>
  <Application>Microsoft Office PowerPoint</Application>
  <PresentationFormat>On-screen Show (4:3)</PresentationFormat>
  <Paragraphs>7</Paragraphs>
  <Slides>26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Rhode Island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 Island College</dc:creator>
  <cp:lastModifiedBy>Hollands, Vanessa</cp:lastModifiedBy>
  <cp:revision>7</cp:revision>
  <dcterms:created xsi:type="dcterms:W3CDTF">2013-12-11T14:36:59Z</dcterms:created>
  <dcterms:modified xsi:type="dcterms:W3CDTF">2024-01-16T16:06:32Z</dcterms:modified>
</cp:coreProperties>
</file>