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258" r:id="rId3"/>
    <p:sldId id="260" r:id="rId4"/>
    <p:sldId id="261" r:id="rId5"/>
    <p:sldId id="262" r:id="rId6"/>
    <p:sldId id="264" r:id="rId7"/>
    <p:sldId id="265" r:id="rId8"/>
    <p:sldId id="267" r:id="rId9"/>
    <p:sldId id="268" r:id="rId10"/>
    <p:sldId id="272" r:id="rId11"/>
    <p:sldId id="273" r:id="rId12"/>
    <p:sldId id="274" r:id="rId13"/>
    <p:sldId id="278" r:id="rId14"/>
    <p:sldId id="279" r:id="rId15"/>
    <p:sldId id="281" r:id="rId16"/>
    <p:sldId id="299" r:id="rId17"/>
    <p:sldId id="283" r:id="rId18"/>
    <p:sldId id="284" r:id="rId19"/>
    <p:sldId id="285" r:id="rId20"/>
    <p:sldId id="286" r:id="rId21"/>
    <p:sldId id="287" r:id="rId22"/>
    <p:sldId id="289" r:id="rId23"/>
    <p:sldId id="291" r:id="rId24"/>
    <p:sldId id="292" r:id="rId25"/>
    <p:sldId id="294" r:id="rId26"/>
    <p:sldId id="298"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FD4A6-BE67-09BE-2531-CE58ECFA81BF}" v="12" dt="2021-05-03T21:27:10.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7336" autoAdjust="0"/>
  </p:normalViewPr>
  <p:slideViewPr>
    <p:cSldViewPr snapToGrid="0" snapToObjects="1">
      <p:cViewPr varScale="1">
        <p:scale>
          <a:sx n="88" d="100"/>
          <a:sy n="88" d="100"/>
        </p:scale>
        <p:origin x="12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9T22:15:39.476"/>
    </inkml:context>
    <inkml:brush xml:id="br0">
      <inkml:brushProperty name="width" value="0.2" units="cm"/>
      <inkml:brushProperty name="height" value="0.2" units="cm"/>
      <inkml:brushProperty name="color" value="#E71224"/>
    </inkml:brush>
  </inkml:definitions>
  <inkml:trace contextRef="#ctx0" brushRef="#br0">200 1 24575,'28'36'0,"-5"0"0,-5-12 0,-5 2 0,-4-12 0,8 8 0,-6-7 0,11 10 0,-12-14 0,3 6 0,-8-7 0,-1-1 0,-8 0 0,-5 4 0,-1-3 0,-3-1 0,3-1 0,1-7 0,-4 7 0,3-3 0,-7 0 0,7-1 0,-3 0 0,4 1 0,0 0 0,0-1 0,0 0 0,0 1 0,-1 0 0,1 3 0,0-2 0,0 3 0,0 0 0,0 0 0,4 0 0,5 4 0,5-3 0,4 3 0,0-4 0,0 0 0,0 0 0,0 0 0,5 0 0,-4 1 0,19 11 0,-16-9 0,16 13 0,-19-15 0,-1 3 0,-9-8 0,-5-1 0,-4-4 0,0 0 0,0 0 0,0 0 0,0 0 0,0 0 0,-4 0 0,3 4 0,-3 1 0,4 0 0,-1-1 0,1-4 0,0 4 0,0-3 0,0 7 0,0-6 0,0 2 0,0 0 0,0 1 0,4 8 0,1-3 0,4 7 0,0-7 0,0 3 0,0-4 0,0 0 0,0 0 0,0 0 0,0 5 0,4-4 0,1 3 0,4-4 0,0 0 0,0 0 0,0 4 0,-4-3 0,11 11 0,-9-10 0,11 6 0,-9-11 0,0 6 0,0-6 0,0 11 0,0-7 0,8 15 0,-6-13 0,22 25 0,-20-23 0,25 19 0,-26-22 0,9 6 0,-16-8 0,3 0 0,-3 0 0,4 0 0,0 0 0,-4 0 0,-1 1 0,-8-1 0,-1 0 0,-8-4 0,3 3 0,-7-7 0,7 3 0,-19-4 0,16 0 0,-17 0 0,20 0 0,-7 0 0,7 0 0,-11 0 0,10 0 0,-10 0 0,11 0 0,-8 0 0,8 0 0,-7 0 0,7 0 0,-11 0 0,10 0 0,-6 0 0,8 0 0,0 0 0,0 0 0,-9 0 0,7 0 0,-6 0 0,8 0 0,0 0 0,0-4 0,4-1 0,1 0 0,4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6"/>
    </inkml:context>
    <inkml:brush xml:id="br0">
      <inkml:brushProperty name="width" value="0.35" units="cm"/>
      <inkml:brushProperty name="height" value="0.35" units="cm"/>
    </inkml:brush>
  </inkml:definitions>
  <inkml:trace contextRef="#ctx0" brushRef="#br0">14409 8093 16383 0 0,'1'-2'0'0'0,"3"-2"0"0"0,2-2 0 0 0,2-2 0 0 0,1-1 0 0 0,0 0 0 0 0,1-1 0 0 0,0 0 0 0 0,1-1 0 0 0,-1 1 0 0 0,0 0 0 0 0,0 0 0 0 0,0 0 0 0 0,-1 1 0 0 0,1-1 0 0 0,0 0 0 0 0,0 0 0 0 0,0 2 0 0 0,-1 1 0 0 0,1 1 0 0 0,0 0 0 0 0,0-1 0 0 0,-1 0 0 0 0,1 0 0 0 0,0 1 0 0 0,0-1 0 0 0,-1-1 0 0 0,1-1 0 0 0,0 0 0 0 0,0 1 0 0 0,0 2 0 0 0,-1 2 0 0 0,1 2 0 0 0,2-1 0 0 0,0 1 0 0 0,1-2 0 0 0,1 1 0 0 0,-1-2 0 0 0,1-1 0 0 0,-1-1 0 0 0,2-2 0 0 0,-1 0 0 0 0,1-2 0 0 0,-1-1 0 0 0,-1-1 0 0 0,0 2 0 0 0,-2 1 0 0 0,-1 2 0 0 0,0-1 0 0 0,0 3 0 0 0,0-1 0 0 0,-1 2 0 0 0,1 0 0 0 0,-1 0 0 0 0,1 0 0 0 0,1-1 0 0 0,1 1 0 0 0,0 0 0 0 0,0 1 0 0 0,-1-2 0 0 0,-1-1 0 0 0,0 1 0 0 0,0 1 0 0 0,0 0 0 0 0,0 0 0 0 0,3 1 0 0 0,1-1 0 0 0,3 2 0 0 0,2-1 0 0 0,2 1 0 0 0,-2 0 0 0 0,-1-1 0 0 0,-1 1 0 0 0,-3 0 0 0 0,-1 1 0 0 0,0 0 0 0 0,0-3 0 0 0,-1-1 0 0 0,-1 0 0 0 0,0-1 0 0 0,0 2 0 0 0,1-1 0 0 0,2 0 0 0 0,-1 1 0 0 0,2-1 0 0 0,-1 0 0 0 0,1 0 0 0 0,8-1 0 0 0,2 1 0 0 0,-1-1 0 0 0,0 2 0 0 0,2-1 0 0 0,0 0 0 0 0,-3 0 0 0 0,-4 2 0 0 0,-3 0 0 0 0,-2 3 0 0 0,-3 0 0 0 0,-1-1 0 0 0,1 0 0 0 0,0 0 0 0 0,0-1 0 0 0,0 0 0 0 0,0-2 0 0 0,-1 1 0 0 0,0 1 0 0 0,0-1 0 0 0,1 0 0 0 0,1-1 0 0 0,0 1 0 0 0,0-1 0 0 0,0-1 0 0 0,1-2 0 0 0,-1 2 0 0 0,0 0 0 0 0,-1 1 0 0 0,-1 1 0 0 0,2-1 0 0 0,0-1 0 0 0,1-1 0 0 0,1 0 0 0 0,-1 2 0 0 0,1 0 0 0 0,1-1 0 0 0,0 1 0 0 0,-1-1 0 0 0,0-1 0 0 0,0 1 0 0 0,1 1 0 0 0,-1 1 0 0 0,-1-1 0 0 0,-1 1 0 0 0,-1-2 0 0 0,-1 0 0 0 0,0 2 0 0 0,0 1 0 0 0,3 0 0 0 0,1-1 0 0 0,2 0 0 0 0,-1 0 0 0 0,1 0 0 0 0,-1-2 0 0 0,-1 0 0 0 0,0 0 0 0 0,-1 0 0 0 0,2 1 0 0 0,-1-2 0 0 0,-1 1 0 0 0,-1 1 0 0 0,-1 1 0 0 0,-1 0 0 0 0,0-1 0 0 0,0 1 0 0 0,0 1 0 0 0,1 0 0 0 0,1 2 0 0 0,1-1 0 0 0,1-1 0 0 0,0 0 0 0 0,1-3 0 0 0,0-1 0 0 0,1 1 0 0 0,1-1 0 0 0,5-3 0 0 0,0 2 0 0 0,-2 0 0 0 0,0 2 0 0 0,1-1 0 0 0,-3 1 0 0 0,-1 1 0 0 0,-3 2 0 0 0,-2 2 0 0 0,-1 0 0 0 0,0-1 0 0 0,1 0 0 0 0,0 0 0 0 0,-1-1 0 0 0,-1 0 0 0 0,0 0 0 0 0,0 1 0 0 0,0 1 0 0 0,0 0 0 0 0,0 1 0 0 0,-1 0 0 0 0,1 0 0 0 0,3-2 0 0 0,1 0 0 0 0,0-1 0 0 0,-1-1 0 0 0,0 1 0 0 0,-2 0 0 0 0,-1 2 0 0 0,2-2 0 0 0,0 0 0 0 0,0 1 0 0 0,1-1 0 0 0,5 0 0 0 0,3-2 0 0 0,-1 1 0 0 0,-2 1 0 0 0,-2 0 0 0 0,-1 0 0 0 0,-1 0 0 0 0,1 1 0 0 0,2-2 0 0 0,0 1 0 0 0,-1 1 0 0 0,-2 0 0 0 0,4-1 0 0 0,0 0 0 0 0,-1 1 0 0 0,-1-2 0 0 0,0 1 0 0 0,-2 0 0 0 0,-2 1 0 0 0,1 1 0 0 0,-1 0 0 0 0,0 1 0 0 0,1 0 0 0 0,0-2 0 0 0,3 0 0 0 0,0 0 0 0 0,-1 1 0 0 0,-1 0 0 0 0,0 0 0 0 0,1 1 0 0 0,2-2 0 0 0,0 0 0 0 0,3-1 0 0 0,0 2 0 0 0,-2 0 0 0 0,-3 0 0 0 0,-1 1 0 0 0,-3 0 0 0 0,0 0 0 0 0,-1 0 0 0 0,-1-2 0 0 0,0 0 0 0 0,1 0 0 0 0,-1 0 0 0 0,1 1 0 0 0,-1 0 0 0 0,1 1 0 0 0,0-2 0 0 0,-1 0 0 0 0,1 0 0 0 0,2 0 0 0 0,0 0 0 0 0,0-1 0 0 0,-1 0 0 0 0,0 1 0 0 0,1 1 0 0 0,2 1 0 0 0,2-1 0 0 0,0 1 0 0 0,-1 0 0 0 0,-2 0 0 0 0,-1 0 0 0 0,-1 1 0 0 0,1-3 0 0 0,0 0 0 0 0,0 0 0 0 0,-1 0 0 0 0,0 1 0 0 0,2 0 0 0 0,2 1 0 0 0,-1 0 0 0 0,1 0 0 0 0,-1 0 0 0 0,-1 0 0 0 0,-1 0 0 0 0,5 0 0 0 0,1 0 0 0 0,1 0 0 0 0,-2 0 0 0 0,-1 0 0 0 0,0 0 0 0 0,-3 0 0 0 0,5 0 0 0 0,1 0 0 0 0,1 0 0 0 0,1 0 0 0 0,0 2 0 0 0,-2 0 0 0 0,-3 2 0 0 0,-2-1 0 0 0,-1 1 0 0 0,-3-2 0 0 0,0 2 0 0 0,0 0 0 0 0,-1 1 0 0 0,2 1 0 0 0,1-1 0 0 0,-1 0 0 0 0,0 2 0 0 0,0 0 0 0 0,0 2 0 0 0,-1 0 0 0 0,0 1 0 0 0,0-1 0 0 0,-2 1 0 0 0,-2 0 0 0 0,-1 0 0 0 0,-1 0 0 0 0,-1 0 0 0 0,-1 2 0 0 0,-1 1 0 0 0,-1 3 0 0 0,0 0 0 0 0,0-1 0 0 0,0-2 0 0 0,0-1 0 0 0,-1-1 0 0 0,1 0 0 0 0,0-3-16383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7"/>
    </inkml:context>
    <inkml:brush xml:id="br0">
      <inkml:brushProperty name="width" value="0.35" units="cm"/>
      <inkml:brushProperty name="height" value="0.35" units="cm"/>
    </inkml:brush>
  </inkml:definitions>
  <inkml:trace contextRef="#ctx0" brushRef="#br0">18355 7275 16383 0 0,'-3'0'0'0'0,"-3"2"0"0"0,-2 0 0 0 0,-1 2 0 0 0,-1 0 0 0 0,-1 1 0 0 0,1 0 0 0 0,-1-2 0 0 0,-1 2 0 0 0,0-2 0 0 0,0 0 0 0 0,-3 1 0 0 0,0-1 0 0 0,0 0 0 0 0,0-1 0 0 0,-1-1 0 0 0,-5 1 0 0 0,-1 1 0 0 0,-2-1 0 0 0,3-1 0 0 0,0 2 0 0 0,1 0 0 0 0,3-1 0 0 0,3 2 0 0 0,1-1 0 0 0,2 0 0 0 0,-2 1 0 0 0,-1-1 0 0 0,-1 2 0 0 0,0-1 0 0 0,1-1 0 0 0,1-1 0 0 0,2 2 0 0 0,0 0 0 0 0,1 2 0 0 0,0 2 0 0 0,1 1 0 0 0,-1 0 0 0 0,0 1 0 0 0,1 0 0 0 0,-2 2 0 0 0,-1-1 0 0 0,0-2 0 0 0,0 1 0 0 0,1-1 0 0 0,1 1 0 0 0,1-1 0 0 0,3 1 0 0 0,2-1 0 0 0,4-1 0 0 0,6 0 0 0 0,6-2 0 0 0,5-2 0 0 0,1 0 0 0 0,3 0 0 0 0,-1-1 0 0 0,14 0 0 0 0,4 0 0 0 0,-2 1 0 0 0,0 0 0 0 0,-3-1 0 0 0,0 0 0 0 0,-3-2 0 0 0,0 2 0 0 0,-2-1 0 0 0,-2 0 0 0 0,-2 0 0 0 0,-2-1 0 0 0,-1-1 0 0 0,-2 1 0 0 0,6 0 0 0 0,0 3 0 0 0,1 0 0 0 0,-2 0 0 0 0,-1 0 0 0 0,-3 1 0 0 0,2-2 0 0 0,-2-1 0 0 0,0 1 0 0 0,-2 0 0 0 0,-1-1 0 0 0,0 0 0 0 0,0-1 0 0 0,0 1 0 0 0,-2 1 0 0 0,-2-1 0 0 0,-2-1 0 0 0,2 0 0 0 0,-1 2 0 0 0,0-1 0 0 0,-1 0 0 0 0,3 2 0 0 0,0-1 0 0 0,1 0 0 0 0,-2-1 0 0 0,-1 1 0 0 0,-1 0 0 0 0,0-1 0 0 0,-1 2 0 0 0,-1 1 0 0 0,1 1 0 0 0,-1 2 0 0 0,1-1 0 0 0,0 1 0 0 0,-1-1 0 0 0,1 2 0 0 0,0-2 0 0 0,0 0 0 0 0,-1 1 0 0 0,1 0 0 0 0,0 2 0 0 0,-2 1 0 0 0,0 1 0 0 0,-2 1 0 0 0,-2 0 0 0 0,-2 0 0 0 0,0-1 0 0 0,-2-1 0 0 0,2 0 0 0 0,0-1 0 0 0,0 0 0 0 0,-1 1 0 0 0,0 1 0 0 0,-1 0 0 0 0,-1-1 0 0 0,-3 0 0 0 0,-2-2 0 0 0,-2-3 0 0 0,-9-2 0 0 0,-5-2 0 0 0,-3-1 0 0 0,2-1 0 0 0,1 0 0 0 0,-3-1 0 0 0,-2 1 0 0 0,1-1 0 0 0,4 1 0 0 0,1 0 0 0 0,1 1 0 0 0,-2 2 0 0 0,-1-1 0 0 0,0 1 0 0 0,3 0 0 0 0,0 0 0 0 0,3-1 0 0 0,-4 0 0 0 0,0-1 0 0 0,-1 1 0 0 0,3 0 0 0 0,1 0 0 0 0,-5 1 0 0 0,0 0 0 0 0,2 0 0 0 0,2-1 0 0 0,1-1 0 0 0,4 0 0 0 0,1-1 0 0 0,0 1 0 0 0,1-2 0 0 0,-2 1 0 0 0,1 0 0 0 0,-1 0 0 0 0,-2 0 0 0 0,-1 0 0 0 0,-1 0 0 0 0,-1 0 0 0 0,0 2 0 0 0,-14 0 0 0 0,-4 0 0 0 0,-2 2 0 0 0,3 0 0 0 0,3-1 0 0 0,4 1 0 0 0,-9 0 0 0 0,-4-1 0 0 0,-2-1 0 0 0,4 0 0 0 0,1-2 0 0 0,2 1 0 0 0,4-1 0 0 0,1 0 0 0 0,-1-1 0 0 0,0 1 0 0 0,-15 0 0 0 0,-4 0 0 0 0,2 0 0 0 0,4 0 0 0 0,6 0 0 0 0,7 0 0 0 0,-4 0 0 0 0,0 0 0 0 0,4 0 0 0 0,3 2 0 0 0,5 0 0 0 0,2 0 0 0 0,-4 0 0 0 0,-5-1 0 0 0,-8 0 0 0 0,-4 1 0 0 0,-13 4 0 0 0,-2 1 0 0 0,7 1 0 0 0,6 2 0 0 0,-3-1 0 0 0,3 2 0 0 0,7-3 0 0 0,7-1 0 0 0,6-3 0 0 0,5-2 0 0 0,-5 3 0 0 0,-1 1 0 0 0,3 0 0 0 0,2 1 0 0 0,2-1 0 0 0,-4 1 0 0 0,-2 1 0 0 0,3-2 0 0 0,1-2 0 0 0,3-1 0 0 0,1 0 0 0 0,-9 1 0 0 0,-4 2 0 0 0,-2 0 0 0 0,-3 1 0 0 0,2-1 0 0 0,-6 1 0 0 0,0-1 0 0 0,3-2 0 0 0,6 0 0 0 0,3-2 0 0 0,5-2 0 0 0,-15 3 0 0 0,-6 2 0 0 0,1 0 0 0 0,4-1 0 0 0,6 0 0 0 0,-15 0 0 0 0,-1 0 0 0 0,3 0 0 0 0,7-2 0 0 0,6-1 0 0 0,8 0 0 0 0,-6 0 0 0 0,-1-1 0 0 0,2-1 0 0 0,3 1 0 0 0,4 0 0 0 0,1 0 0 0 0,2 0 0 0 0,2 0 0 0 0,2 0 0 0 0,2 0 0 0 0,2 0 0 0 0,1 0 0 0 0,1 0 0 0 0,-1 0 0 0 0,-1 1 0 0 0,1 2 0 0 0,-5 0 0 0 0,-2 1 0 0 0,2 0 0 0 0,1-2 0 0 0,1 0 0 0 0,-3 2 0 0 0,-2 1 0 0 0,-1-1 0 0 0,0-1 0 0 0,2 0 0 0 0,1-2 0 0 0,2 1 0 0 0,6 2 0 0 0,5 2 0 0 0,7 0 0 0 0,7-1 0 0 0,7-2 0 0 0,8 2 0 0 0,5-1 0 0 0,10-1 0 0 0,10-1 0 0 0,8 2 0 0 0,12 1 0 0 0,5-1 0 0 0,99 6 0 0 0,48 1 0 0 0,9 3 0 0 0,-7-1 0 0 0,-12-3 0 0 0,-15-4 0 0 0,-6-1 0 0 0,-8-3 0 0 0,-7-1 0 0 0,-4-1 0 0 0,-4-1 0 0 0,-7 0 0 0 0,-3 1 0 0 0,51-1 0 0 0,13 1 0 0 0,-9 0 0 0 0,-12 0 0 0 0,46 0 0 0 0,-3 0 0 0 0,-25 0 0 0 0,-32 0 0 0 0,-37 0 0 0 0,-7 0 0 0 0,-21 0 0 0 0,-29 0 0 0 0,-23 0 0 0 0,-21 0 0 0 0,-16 0 0 0 0,-13 0 0 0 0,-11 0 0 0 0,-9 0 0 0 0,-6 0 0 0 0,-5 0 0 0 0,-4 0 0 0 0,-4 0 0 0 0,-3 2 0 0 0,-3 3 0 0 0,-2-1 0 0 0,-10 1 0 0 0,-33 0 0 0 0,-22 4 0 0 0,-13-1 0 0 0,-11 3 0 0 0,-14-1 0 0 0,-8-1 0 0 0,-94-4 0 0 0,-36-1 0 0 0,-5-2 0 0 0,14-2 0 0 0,12 0 0 0 0,15 0 0 0 0,-72 0 0 0 0,-24 3 0 0 0,5 3 0 0 0,12-1 0 0 0,25 0 0 0 0,22-2 0 0 0,-96-1 0 0 0,-21-1 0 0 0,20-1 0 0 0,44 0 0 0 0,41 0 0 0 0,11 0 0 0 0,38 0 0 0 0,46-1 0 0 0,42 1 0 0 0,38 0 0 0 0,31 0 0 0 0,22 0 0 0 0,16 2 0 0 0,14 0 0 0 0,14 0 0 0 0,14 0 0 0 0,11-1 0 0 0,9 0 0 0 0,11-1 0 0 0,22 4 0 0 0,22 1 0 0 0,19 0 0 0 0,22-1 0 0 0,10-2 0 0 0,12 0 0 0 0,71-1 0 0 0,26-1 0 0 0,0 0 0 0 0,-14 4 0 0 0,-17 1 0 0 0,-11 0 0 0 0,-12-1 0 0 0,-11-1 0 0 0,-6-1 0 0 0,-6-1 0 0 0,-8-1 0 0 0,-8 0 0 0 0,27 0 0 0 0,-5 0 0 0 0,-21-1 0 0 0,-23 1 0 0 0,-24 0 0 0 0,-22 0 0 0 0,-19 0 0 0 0,-18 0 0 0 0,-15 2 0 0 0,-14 0 0 0 0,-14 0 0 0 0,-11 0 0 0 0,-11-1 0 0 0,-8 0 0 0 0,-12-1 0 0 0,-6 0 0 0 0,-31 0 0 0 0,-15 0 0 0 0,-5 0 0 0 0,3 0 0 0 0,5 0 0 0 0,-13 0 0 0 0,-1 0 0 0 0,5 3 0 0 0,12 1 0 0 0,9-1 0 0 0,10 0 0 0 0,-19 5 0 0 0,0 0 0 0 0,12 1 0 0 0,15-2 0 0 0,13-1 0 0 0,11-2 0 0 0,10-2 0 0 0,7 1 0 0 0,7-1 0 0 0,8 0 0 0 0,7 0 0 0 0,8-2 0 0 0,9 1 0 0 0,13-1 0 0 0,10 0 0 0 0,17 0 0 0 0,8 0 0 0 0,10 0 0 0 0,8 0 0 0 0,12 0 0 0 0,11 0 0 0 0,45 0 0 0 0,17-1 0 0 0,3 1 0 0 0,-12 0 0 0 0,-11 1 0 0 0,-20-1 0 0 0,8 0 0 0 0,-8 0 0 0 0,-15 0 0 0 0,-16 0 0 0 0,-22 0 0 0 0,-22 0 0 0 0,-17 0 0 0 0,-14 0 0 0 0,-14 0 0 0 0,-11 0 0 0 0,-7 0 0 0 0,-7 0 0 0 0,-4 0 0 0 0,-7 0 0 0 0,-2 0 0 0 0,-4 0 0 0 0,-3 0 0 0 0,-3 0 0 0 0,-7 0 0 0 0,-15 0 0 0 0,-14 0 0 0 0,-18 3 0 0 0,-63 10 0 0 0,-34 6 0 0 0,-8 3 0 0 0,0-1 0 0 0,5-1 0 0 0,11-3 0 0 0,8-2 0 0 0,-47 2 0 0 0,-9 2 0 0 0,10 1 0 0 0,25 0 0 0 0,27 1 0 0 0,30 0 0 0 0,20-5 0 0 0,17-1 0 0 0,-5 3 0 0 0,4 1 0 0 0,13-3 0 0 0,16-2 0 0 0,16-3 0 0 0,10-2 0 0 0,14-2 0 0 0,13-3 0 0 0,16-2 0 0 0,11-1 0 0 0,6-1 0 0 0,7 0 0 0 0,6-1 0 0 0,9 1 0 0 0,4-1 0 0 0,12 1 0 0 0,54-3 0 0 0,25-6 0 0 0,13 0 0 0 0,-2 1 0 0 0,-3 2 0 0 0,3 2 0 0 0,-1 2 0 0 0,60 1 0 0 0,29 1 0 0 0,3 0 0 0 0,-5 0 0 0 0,-13 0 0 0 0,-16 1 0 0 0,48-1 0 0 0,9 0 0 0 0,-10 0 0 0 0,-26 0 0 0 0,-33 0 0 0 0,-32 0 0 0 0,-7 0 0 0 0,-18 0 0 0 0,-26 0 0 0 0,-27 0 0 0 0,-24 0 0 0 0,-19 0 0 0 0,-19 0 0 0 0,-16 0 0 0 0,-12 0 0 0 0,-8 0 0 0 0,-7 0 0 0 0,-6 0 0 0 0,-15 0 0 0 0,-12 0 0 0 0,-13 0 0 0 0,-13 0 0 0 0,-3 0 0 0 0,-5 0 0 0 0,-4 0 0 0 0,-8 0 0 0 0,-51 0 0 0 0,-15 0 0 0 0,3 0 0 0 0,7 0 0 0 0,9 0 0 0 0,5 0 0 0 0,-35 0 0 0 0,-4 0 0 0 0,11 0 0 0 0,24 0 0 0 0,19 0 0 0 0,26 2 0 0 0,25 1 0 0 0,18 0 0 0 0,17-1 0 0 0,9 2 0 0 0,-7-1 0 0 0,2 1 0 0 0,6 0 0 0 0,11-1 0 0 0,12 0 0 0 0,11 0 0 0 0,9-2 0 0 0,10-1 0 0 0,8 1 0 0 0,5-1 0 0 0,9 0 0 0 0,10-1 0 0 0,13 1 0 0 0,14 0 0 0 0,4 0 0 0 0,6 0 0 0 0,6 0 0 0 0,3 0 0 0 0,21 0 0 0 0,46 0 0 0 0,13 0 0 0 0,5 0 0 0 0,-7 0 0 0 0,31 0 0 0 0,3 0 0 0 0,-17 0 0 0 0,-24 0 0 0 0,-23 0 0 0 0,-24 0 0 0 0,-27 0 0 0 0,-23 0 0 0 0,-16 0 0 0 0,-16 0 0 0 0,-15 0 0 0 0,-15 0 0 0 0,-40 3 0 0 0,-28 4 0 0 0,-14 3 0 0 0,-13 5 0 0 0,-8-2 0 0 0,-1 1 0 0 0,-7 1 0 0 0,-8 3 0 0 0,-9-3 0 0 0,-7-3 0 0 0,-4-4 0 0 0,-15-3 0 0 0,-10-3 0 0 0,-65-1 0 0 0,-22-1 0 0 0,1-1 0 0 0,25 0 0 0 0,25 1 0 0 0,29 3 0 0 0,-16 11 0 0 0,15 3 0 0 0,29 1 0 0 0,34-3 0 0 0,31-3 0 0 0,17-3 0 0 0,16 0 0 0 0,16-2 0 0 0,13-2 0 0 0,11-1 0 0 0,11 0 0 0 0,9 1 0 0 0,13-1 0 0 0,17 0 0 0 0,11-2 0 0 0,12 0 0 0 0,10-2 0 0 0,3 1 0 0 0,8-1 0 0 0,73 7 0 0 0,36 4 0 0 0,11-2 0 0 0,-9-1 0 0 0,-5-2 0 0 0,-11-3 0 0 0,49-1 0 0 0,15-1 0 0 0,-6-1 0 0 0,-18 0 0 0 0,-26-1 0 0 0,-31 1 0 0 0,6-1 0 0 0,-9 1 0 0 0,-24 0 0 0 0,-30 0 0 0 0,-29 0 0 0 0,-26 0 0 0 0,-22 0 0 0 0,-16 5 0 0 0,-16 3 0 0 0,-15 1 0 0 0,-10-2 0 0 0,-10 0 0 0 0,-11 3 0 0 0,-12 1 0 0 0,-15 3 0 0 0,-9 2 0 0 0,-3-1 0 0 0,-7-1 0 0 0,-7-2 0 0 0,-5 0 0 0 0,-33 5 0 0 0,-13 0 0 0 0,7-3 0 0 0,2-1 0 0 0,6-1 0 0 0,2 0 0 0 0,-58-2 0 0 0,-16 1 0 0 0,8-1 0 0 0,25-3 0 0 0,23 2 0 0 0,-12 4 0 0 0,15 2 0 0 0,24-3 0 0 0,25-3 0 0 0,21-4 0 0 0,17 1 0 0 0,12-2 0 0 0,1 1 0 0 0,0 2 0 0 0,3-1 0 0 0,5-1 0 0 0,3 1 0 0 0,4-2 0 0 0,4 0 0 0 0,3-2 0 0 0,6-1 0 0 0,7 0 0 0 0,6-1 0 0 0,7 0 0 0 0,5-1 0 0 0,3 1 0 0 0,10 0 0 0 0,7 0 0 0 0,10 0 0 0 0,8 0 0 0 0,2 0 0 0 0,9 3 0 0 0,5 2 0 0 0,3-1 0 0 0,6 0 0 0 0,8-2 0 0 0,6 0 0 0 0,-1-2 0 0 0,25 1 0 0 0,11-1 0 0 0,-6 0 0 0 0,-15-1 0 0 0,-16 1 0 0 0,-15 2 0 0 0,-15 3 0 0 0,-1 1 0 0 0,-8 0 0 0 0,-11 2 0 0 0,-14 0 0 0 0,-12 1 0 0 0,-12 1 0 0 0,-10 0 0 0 0,-7-2 0 0 0,-6 0 0 0 0,-5 1 0 0 0,1-2 0 0 0,0-2 0 0 0,-2-2 0 0 0,-8 2 0 0 0,-5 2 0 0 0,-6 0 0 0 0,-61 5 0 0 0,-22 2 0 0 0,-8-3 0 0 0,3-3 0 0 0,12-2 0 0 0,9-3 0 0 0,-27 2 0 0 0,-2 0 0 0 0,5 3 0 0 0,10 3 0 0 0,8 0 0 0 0,13-2 0 0 0,0 2 0 0 0,11 0 0 0 0,16-2 0 0 0,18-3 0 0 0,13-2 0 0 0,11-2 0 0 0,-1-2 0 0 0,3 0 0 0 0,5 0 0 0 0,10-1 0 0 0,10 3 0 0 0,10 1 0 0 0,11 3 0 0 0,10 1 0 0 0,14-2 0 0 0,12-1 0 0 0,16 3 0 0 0,14 2 0 0 0,6 4 0 0 0,6 2 0 0 0,5-1 0 0 0,5-2 0 0 0,12-4 0 0 0,12 0 0 0 0,12 0 0 0 0,91 5 0 0 0,36 1 0 0 0,-5-2 0 0 0,-28 1 0 0 0,-35 1 0 0 0,17-2 0 0 0,-9 1 0 0 0,-21-2 0 0 0,-31-2 0 0 0,-22-4 0 0 0,-28-2 0 0 0,-24-2 0 0 0,-11 0 0 0 0,-15-2 0 0 0,-16 1 0 0 0,-18-1 0 0 0,-15 1 0 0 0,-11-1 0 0 0,-7 1 0 0 0,-7 0 0 0 0,-16 0 0 0 0,-9 0 0 0 0,-7 0 0 0 0,-6 0 0 0 0,1 0 0 0 0,0 0 0 0 0,-3 0 0 0 0,-7 0 0 0 0,-32 0 0 0 0,-11 0 0 0 0,-4 0 0 0 0,8 0 0 0 0,9 0 0 0 0,11 0 0 0 0,9 0 0 0 0,-6 0 0 0 0,0 0 0 0 0,4 0 0 0 0,3 0 0 0 0,9 0 0 0 0,6 0 0 0 0,6 0 0 0 0,-5 0 0 0 0,2 0 0 0 0,4 0 0 0 0,7 0 0 0 0,5 0 0 0 0,7 0 0 0 0,-8 0 0 0 0,-1 0 0 0 0,5-2 0 0 0,8 0 0 0 0,9 0 0 0 0,6 0 0 0 0,6-1 0 0 0,6-1 0 0 0,9-1 0 0 0,6 1 0 0 0,5 1 0 0 0,3 0 0 0 0,2-2 0 0 0,5 0 0 0 0,2-1 0 0 0,0 0 0 0 0,2 0 0 0 0,4 1 0 0 0,2 0 0 0 0,8 0 0 0 0,4 1 0 0 0,0 2 0 0 0,5-3 0 0 0,0 0 0 0 0,9-2 0 0 0,36-7 0 0 0,14-1 0 0 0,5 2 0 0 0,2 4 0 0 0,-8 0 0 0 0,-4 1 0 0 0,20 0 0 0 0,-3-2 0 0 0,-11 2 0 0 0,-17 1 0 0 0,-13 0 0 0 0,-13 0 0 0 0,-12 0 0 0 0,2 1 0 0 0,-6 1 0 0 0,-9 2 0 0 0,-8 1 0 0 0,-9 0 0 0 0,-10-1 0 0 0,-9 1 0 0 0,-8 1 0 0 0,-5 0 0 0 0,-6 1 0 0 0,-3-1 0 0 0,-1 1 0 0 0,1 0 0 0 0,1 1 0 0 0,1-1 0 0 0,-8 0 0 0 0,-2 0 0 0 0,0 0 0 0 0,1 0 0 0 0,5 0 0 0 0,3 0 0 0 0,2 0 0 0 0,1 0 0 0 0,-1 0 0 0 0,-1 0 0 0 0,-1 0 0 0 0,2 0 0 0 0,2 0 0 0 0,-5 2 0 0 0,-2 0 0 0 0,0 0 0 0 0,2 0 0 0 0,-3-1 0 0 0,1-1 0 0 0,2 1-16383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8"/>
    </inkml:context>
    <inkml:brush xml:id="br0">
      <inkml:brushProperty name="width" value="0.35" units="cm"/>
      <inkml:brushProperty name="height" value="0.35" units="cm"/>
    </inkml:brush>
  </inkml:definitions>
  <inkml:trace contextRef="#ctx0" brushRef="#br0">18601 9032 16383 0 0,'-2'-1'0'0'0,"-2"-3"0"0"0,-2-2 0 0 0,0-2 0 0 0,0-1 0 0 0,-8-14 0 0 0,-4-4 0 0 0,1-2 0 0 0,1 3 0 0 0,1 4 0 0 0,2 4 0 0 0,3 2 0 0 0,2 1 0 0 0,2 0 0 0 0,0 2 0 0 0,0-1 0 0 0,1 1 0 0 0,-1 1 0 0 0,1 0 0 0 0,0 1 0 0 0,-1 0 0 0 0,-2-3 0 0 0,0 0 0 0 0,-3-1 0 0 0,-1-2 0 0 0,1 1 0 0 0,-1 2 0 0 0,1 1 0 0 0,0 1 0 0 0,1 1 0 0 0,0 1 0 0 0,-2-2 0 0 0,0 1 0 0 0,0 1 0 0 0,1 1 0 0 0,2 0 0 0 0,0 2 0 0 0,0 0 0 0 0,-2 0 0 0 0,1 0 0 0 0,-1-2 0 0 0,1 0 0 0 0,-1 0 0 0 0,1-1 0 0 0,0 0 0 0 0,0 1 0 0 0,1 0 0 0 0,-1 2 0 0 0,0 1 0 0 0,0 1 0 0 0,1 3 0 0 0,-3-1 0 0 0,-1-2 0 0 0,-1 1 0 0 0,-5-1 0 0 0,0 0 0 0 0,1 1 0 0 0,2 2 0 0 0,2 0 0 0 0,0 1 0 0 0,-3-1 0 0 0,1 0 0 0 0,0 0 0 0 0,2 1 0 0 0,2-2 0 0 0,-1-3 0 0 0,0-2 0 0 0,-2-6 0 0 0,-1-1 0 0 0,1 0 0 0 0,1 1 0 0 0,2 1 0 0 0,1 2 0 0 0,2 0 0 0 0,0-3 0 0 0,1 0 0 0 0,0 0 0 0 0,2 1 0 0 0,1 1 0 0 0,2 1 0 0 0,2 1 0 0 0,0 0 0 0 0,1-2 0 0 0,1 0 0 0 0,-1 1 0 0 0,0-1 0 0 0,1 2 0 0 0,-1-1 0 0 0,0 1 0 0 0,0-2 0 0 0,0 0 0 0 0,0 1 0 0 0,2-1 0 0 0,1 0 0 0 0,2-1 0 0 0,-1 1 0 0 0,0-1 0 0 0,2-1 0 0 0,1 0 0 0 0,1 0 0 0 0,1 1 0 0 0,1 1 0 0 0,0 1 0 0 0,1-2 0 0 0,2 1 0 0 0,-1 0 0 0 0,-1 1 0 0 0,6-2 0 0 0,1 1 0 0 0,1 1 0 0 0,0 2 0 0 0,-2 2 0 0 0,5-1 0 0 0,2-1 0 0 0,0 1 0 0 0,-1 0 0 0 0,0 2 0 0 0,-2 2 0 0 0,0-1 0 0 0,7 0 0 0 0,3 0 0 0 0,-1 1 0 0 0,-2 1 0 0 0,1 0 0 0 0,-2 0 0 0 0,-1-1 0 0 0,-4 0 0 0 0,-4 1 0 0 0,-2 1 0 0 0,2-1 0 0 0,-1 0 0 0 0,-2 0 0 0 0,-1 2 0 0 0,-2 0 0 0 0,1 0 0 0 0,-1-1 0 0 0,2-2 0 0 0,1-2 0 0 0,0-1 0 0 0,-1-2 0 0 0,-1 0 0 0 0,-2-3 0 0 0,-1-2 0 0 0,-4-1 0 0 0,-2 0 0 0 0,-2 0 0 0 0,-2 1 0 0 0,0 1 0 0 0,0 1 0 0 0,-1 2 0 0 0,1 0 0 0 0,-1 0 0 0 0,1 0 0 0 0,0 1 0 0 0,-2-3 0 0 0,-2 1 0 0 0,-2-1 0 0 0,-1 1 0 0 0,-2 1 0 0 0,-3 0 0 0 0,0 0 0 0 0,-2 0 0 0 0,0 1 0 0 0,-3-1 0 0 0,1 0 0 0 0,0 0 0 0 0,2 1 0 0 0,-1 1 0 0 0,0 0 0 0 0,0 2 0 0 0,0-1 0 0 0,0 2 0 0 0,-2 1 0 0 0,1 2 0 0 0,0 0 0 0 0,2 2 0 0 0,2 0 0 0 0,-3 0 0 0 0,-1 0 0 0 0,-4 2 0 0 0,1 2 0 0 0,1 2 0 0 0,1 4 0 0 0,1 1 0 0 0,2 2 0 0 0,2 1 0 0 0,2 0 0 0 0,2 2 0 0 0,2 0 0 0 0,2-1 0 0 0,0 2 0 0 0,1 0 0 0 0,1-2 0 0 0,0-1 0 0 0,0 0 0 0 0,-2 6 0 0 0,-1 1 0 0 0,0 1 0 0 0,0-2 0 0 0,-1-3 0 0 0,2-2 0 0 0,0-3 0 0 0,0-1 0 0 0,0-1 0 0 0,1-1 0 0 0,-1 2 0 0 0,1 3 0 0 0,0-1 0 0 0,0 5 0 0 0,0 2 0 0 0,0-3 0 0 0,1-1 0 0 0,1 0 0 0 0,0 0 0 0 0,1 1 0 0 0,0-1 0 0 0,0 0 0 0 0,0 0 0 0 0,0-2 0 0 0,0-2 0 0 0,0-1 0 0 0,1 1 0 0 0,-1 0 0 0 0,0 2 0 0 0,0 1 0 0 0,0 2 0 0 0,1 1 0 0 0,3 0 0 0 0,5 4 0 0 0,3-2 0 0 0,2-2 0 0 0,-1-4 0 0 0,-1-5 0 0 0,3 0 0 0 0,2 2 0 0 0,5 0 0 0 0,1 1 0 0 0,1 0 0 0 0,12 1 0 0 0,7 1 0 0 0,2 0 0 0 0,-1 0 0 0 0,0 0 0 0 0,4 1 0 0 0,-2-1 0 0 0,-7-2 0 0 0,-7-2 0 0 0,-6-2 0 0 0,-6-1 0 0 0,-4 0 0 0 0,-3-1 0 0 0,-1-2 0 0 0,0-3 0 0 0,-2-7 0 0 0,1-5 0 0 0,-1-3 0 0 0,0-6 0 0 0,-1-1 0 0 0,-1 2 0 0 0,0 2 0 0 0,-1 0 0 0 0,1 1 0 0 0,1 0 0 0 0,-4 2 0 0 0,-3 4 0 0 0,-6 2 0 0 0,-5 5 0 0 0,-5 5 0 0 0,-2 3 0 0 0,-1 3 0 0 0,-1 1 0 0 0,-6 7 0 0 0,0-1 0 0 0,2 0 0 0 0,3-3 0 0 0,3-2 0 0 0,6-2 0 0 0,7-4 0 0 0,5-1 0 0 0,4-2 0 0 0,4 0 0 0 0,4-2 0 0 0,25-6 0 0 0,18-2 0 0 0,6-1 0 0 0,3 0 0 0 0,-2 3 0 0 0,22-1 0 0 0,10-2 0 0 0,-7 0 0 0 0,-5 0 0 0 0,-6-2 0 0 0,27-5 0 0 0,2-1 0 0 0,-11 0 0 0 0,-10 0 0 0 0,-1-1 0 0 0,-2 3 0 0 0,-10 1 0 0 0,-5 1 0 0 0,-11 2 0 0 0,-8 1 0 0 0,-7 4 0 0 0,3 3 0 0 0,-3 0 0 0 0,-6 1 0 0 0,-5 1 0 0 0,-6 0 0 0 0,-6 2 0 0 0,-6 1 0 0 0,-6 3 0 0 0,-5 1 0 0 0,-6-1 0 0 0,-4-1 0 0 0,-3-1 0 0 0,-1-1 0 0 0,-3 0 0 0 0,-1-3 0 0 0,0 0 0 0 0,0 0 0 0 0,0 0 0 0 0,-2-3 0 0 0,0-2 0 0 0,1 0 0 0 0,1 1 0 0 0,3 2 0 0 0,-7-2 0 0 0,-3-1 0 0 0,-2 0 0 0 0,3 0 0 0 0,2 0 0 0 0,-3-3 0 0 0,-4 1 0 0 0,-3-1 0 0 0,-1 2 0 0 0,3 1 0 0 0,3 0 0 0 0,5 1 0 0 0,3 2 0 0 0,-6-2 0 0 0,-1 1 0 0 0,1 1 0 0 0,1 0 0 0 0,2 0 0 0 0,1 1 0 0 0,1 1 0 0 0,-9 1 0 0 0,-5 0 0 0 0,3 1 0 0 0,3 0 0 0 0,1 0 0 0 0,-2 1 0 0 0,2-1 0 0 0,2 0 0 0 0,5 0 0 0 0,3 0 0 0 0,3 0 0 0 0,-1 0 0 0 0,0 0 0 0 0,-2 0 0 0 0,0 0 0 0 0,-1 0 0 0 0,-1 0 0 0 0,-4 0 0 0 0,-2 0 0 0 0,0 0 0 0 0,0 0 0 0 0,-2 0 0 0 0,-4 2 0 0 0,-15 7 0 0 0,-7 2 0 0 0,-1 0 0 0 0,-3 0 0 0 0,1-2 0 0 0,3 2 0 0 0,-19 11 0 0 0,-10 4 0 0 0,-3 0 0 0 0,0 2 0 0 0,-2 3 0 0 0,1 0 0 0 0,-2 1 0 0 0,1-2 0 0 0,4-4 0 0 0,3-2 0 0 0,4 0 0 0 0,2-1 0 0 0,1-1 0 0 0,7-3 0 0 0,-27 10 0 0 0,-6 4 0 0 0,9-1 0 0 0,12-5 0 0 0,13-4 0 0 0,10-4 0 0 0,-1 1 0 0 0,2 1 0 0 0,6-2 0 0 0,5-1 0 0 0,6-3 0 0 0,6-1 0 0 0,4-3 0 0 0,0 0 0 0 0,2 0 0 0 0,0-1 0 0 0,1 0 0 0 0,-1-2 0 0 0,-1-1 0 0 0,-1 2 0 0 0,0 3 0 0 0,3 1 0 0 0,2 0 0 0 0,1-1 0 0 0,-3 4 0 0 0,-2 4 0 0 0,2-1 0 0 0,-1-2 0 0 0,3-2 0 0 0,0 3 0 0 0,0 0 0 0 0,-1-1 0 0 0,1 0 0 0 0,0-2 0 0 0,1 0 0 0 0,-1 2 0 0 0,-3 1 0 0 0,0-1 0 0 0,-1 1 0 0 0,2-2 0 0 0,0-1 0 0 0,3-2 0 0 0,3-2 0 0 0,0 1 0 0 0,2 0 0 0 0,1 0 0 0 0,-3 1 0 0 0,-3 1 0 0 0,-1 1 0 0 0,1-1 0 0 0,-1 0 0 0 0,0 0 0 0 0,4-1 0 0 0,1-1 0 0 0,2-1 0 0 0,2-1 0 0 0,1 0 0 0 0,0 0 0 0 0,-1 0 0 0 0,-2-1 0 0 0,-7 1 0 0 0,-4-2 0 0 0,1-1 0 0 0,-1-1 0 0 0,2 0 0 0 0,4-1 0 0 0,2-2 0 0 0,1-1 0 0 0,1 0 0 0 0,2-2 0 0 0,-4 2 0 0 0,-3 0 0 0 0,-1 1 0 0 0,0 1 0 0 0,0-1 0 0 0,4-1 0 0 0,-1 2 0 0 0,3-1 0 0 0,1-1 0 0 0,1 0 0 0 0,-2-1 0 0 0,-2 0 0 0 0,0-1 0 0 0,-1 0 0 0 0,1 0 0 0 0,2 0 0 0 0,-1 0 0 0 0,2 0 0 0 0,-2-1 0 0 0,0 1 0 0 0,-2 0 0 0 0,-1 0 0 0 0,-4 2 0 0 0,-1 1 0 0 0,-14 0 0 0 0,-4-1 0 0 0,3 0 0 0 0,0 1 0 0 0,4 0 0 0 0,-3 2 0 0 0,3-1 0 0 0,3 0 0 0 0,1-2 0 0 0,2 0 0 0 0,2-1 0 0 0,3-1 0 0 0,1 0 0 0 0,2 0 0 0 0,0 0 0 0 0,1-1 0 0 0,0 1 0 0 0,2 0 0 0 0,0 0 0 0 0,1 0 0 0 0,2 0 0 0 0,2 0 0 0 0,1 0 0 0 0,1-2 0 0 0,0-1 0 0 0,0-3 0 0 0,1-2 0 0 0,-1-1 0 0 0,3-1 0 0 0,1 0 0 0 0,1 0 0 0 0,0-2 0 0 0,2-2 0 0 0,0 0 0 0 0,-4-2 0 0 0,0 1 0 0 0,0 2 0 0 0,-1 0 0 0 0,-1 1 0 0 0,-1 2 0 0 0,1-2 0 0 0,-1 0 0 0 0,0 0 0 0 0,0 1 0 0 0,0 0 0 0 0,-3-1 0 0 0,-1 0 0 0 0,-4-1 0 0 0,1-1 0 0 0,0 3 0 0 0,1 1 0 0 0,1 2 0 0 0,1 1 0 0 0,2 2 0 0 0,-1 0 0 0 0,0 1 0 0 0,0-1 0 0 0,-1-1 0 0 0,-3-1 0 0 0,-4-1 0 0 0,2-1 0 0 0,1 1 0 0 0,3 2 0 0 0,-2-1 0 0 0,-1-2 0 0 0,0 0 0 0 0,0 1 0 0 0,3 0 0 0 0,1 2 0 0 0,2 0 0 0 0,-4-3 0 0 0,-2-4 0 0 0,0 1 0 0 0,-8-3 0 0 0,-3-2 0 0 0,1 2 0 0 0,1-1 0 0 0,3 1 0 0 0,0 2 0 0 0,1 1 0 0 0,3 1 0 0 0,-5-3 0 0 0,1 0 0 0 0,0-1 0 0 0,2 0 0 0 0,3 1 0 0 0,3 1 0 0 0,2 3 0 0 0,2 1 0 0 0,2 1 0 0 0,-2 0 0 0 0,1 0 0 0 0,-1 1 0 0 0,1 2 0 0 0,-1-1 0 0 0,-2 1 0 0 0,0-2 0 0 0,0-1 0 0 0,2 1 0 0 0,-7-2 0 0 0,0 1 0 0 0,0 2 0 0 0,0-1 0 0 0,1 1 0 0 0,1-2 0 0 0,2 0 0 0 0,2-1 0 0 0,1 0 0 0 0,0-1 0 0 0,0 0 0 0 0,0 2 0 0 0,0-1 0 0 0,-1 1 0 0 0,1-1 0 0 0,-2 1 0 0 0,1 1 0 0 0,0 1 0 0 0,2-2 0 0 0,0 1 0 0 0,-1-2 0 0 0,-1 0 0 0 0,1 1 0 0 0,1 2 0 0 0,-1 1 0 0 0,-1 1 0 0 0,1 0 0 0 0,-1-1 0 0 0,-2-2 0 0 0,0 0 0 0 0,1 2 0 0 0,1 1 0 0 0,2 0 0 0 0,0 0 0 0 0,1 1 0 0 0,0 2 0 0 0,-3-4 0 0 0,-1 1 0 0 0,0-2 0 0 0,1 0 0 0 0,1 0 0 0 0,1 1 0 0 0,0-1 0 0 0,1 0 0 0 0,-1-3 0 0 0,-3-2 0 0 0,1 1 0 0 0,-1 1 0 0 0,2 2 0 0 0,-2-1 0 0 0,1-2 0 0 0,1 1 0 0 0,0 0 0 0 0,1 3 0 0 0,-1 0 0 0 0,0 0 0 0 0,0-1 0 0 0,2-1 0 0 0,3-1 0 0 0,1 0 0 0 0,0 0 0 0 0,-1-1 0 0 0,1 0 0 0 0,1 0 0 0 0,2 0 0 0 0,1 0 0 0 0,2 0 0 0 0,-1 0 0 0 0,3 1 0 0 0,2-1 0 0 0,3 0 0 0 0,0 2 0 0 0,3 0 0 0 0,-1 1 0 0 0,1-1 0 0 0,2-1 0 0 0,1 2 0 0 0,-1 1 0 0 0,0 3 0 0 0,-1 0 0 0 0,0 2 0 0 0,-1 1 0 0 0,0 0 0 0 0,3 1 0 0 0,1-1 0 0 0,0 0 0 0 0,0 1 0 0 0,1-1 0 0 0,-2 0 0 0 0,11 0 0 0 0,4 0 0 0 0,2 0 0 0 0,-4 0 0 0 0,-3 0 0 0 0,6 0 0 0 0,0 0 0 0 0,-1 0 0 0 0,-2 0 0 0 0,-3 0 0 0 0,0 0 0 0 0,7 2 0 0 0,2 0 0 0 0,-2 0 0 0 0,-3 0 0 0 0,-4-1 0 0 0,-5 0 0 0 0,-1 1 0 0 0,-1 0 0 0 0,1 0 0 0 0,-2 0 0 0 0,-1-1 0 0 0,-1 0 0 0 0,1 1 0 0 0,1 0 0 0 0,-1 0 0 0 0,1 0 0 0 0,-1-1 0 0 0,-1-1 0 0 0,8 1 0 0 0,2-1 0 0 0,2 0 0 0 0,-2 0 0 0 0,-3 0 0 0 0,2-1 0 0 0,2 1 0 0 0,-1 0 0 0 0,-4 0 0 0 0,-3 0 0 0 0,9 0 0 0 0,2 0 0 0 0,-1 0 0 0 0,-2 0 0 0 0,1 0 0 0 0,-1 0 0 0 0,-2 0 0 0 0,-4 0 0 0 0,-2 0 0 0 0,-2 0 0 0 0,1 0 0 0 0,1 0 0 0 0,1 2 0 0 0,-1 0 0 0 0,1 0 0 0 0,-2 0 0 0 0,-1-1 0 0 0,-1 0 0 0 0,-2-1 0 0 0,0 2 0 0 0,-2 0 0 0 0,1 0 0 0 0,0 0 0 0 0,-1-1 0 0 0,1 0 0 0 0,-1-1 0 0 0,1 0 0 0 0,0 0 0 0 0,-1 0 0 0 0,1 2 0 0 0,0 2 0 0 0,-2 1 0 0 0,-2 3 0 0 0,-2 3 0 0 0,-4 0 0 0 0,-3 2 0 0 0,-3-2 0 0 0,-2 1 0 0 0,-1-1 0 0 0,-3 1 0 0 0,0 0 0 0 0,-3 0 0 0 0,1 0 0 0 0,1-2 0 0 0,0 1 0 0 0,-2-1 0 0 0,-2 0 0 0 0,-1 0 0 0 0,-1-1 0 0 0,-1 1 0 0 0,2-2 0 0 0,0-1 0 0 0,2-1 0 0 0,-2 2 0 0 0,1-1 0 0 0,2 0 0 0 0,-1-1 0 0 0,2-1 0 0 0,-2 1 0 0 0,-1 0 0 0 0,2 1 0 0 0,1-2 0 0 0,2 0 0 0 0,-2-1 0 0 0,-1 2 0 0 0,1-1 0 0 0,1 1 0 0 0,1-1 0 0 0,1 0 0 0 0,-1 0 0 0 0,0 0 0 0 0,0 0 0 0 0,1 0 0 0 0,-3 0 0 0 0,-3 0 0 0 0,1-1 0 0 0,1 0 0 0 0,-1 0 0 0 0,-4-1 0 0 0,-1 0 0 0 0,0 1 0 0 0,3-1 0 0 0,-1 0 0 0 0,-1-1 0 0 0,1-1 0 0 0,1-1 0 0 0,2 1 0 0 0,2-1 0 0 0,2 0 0 0 0,1-1 0 0 0,1 1 0 0 0,1 0 0 0 0,-1 0 0 0 0,-1 0 0 0 0,-2 0 0 0 0,-5-2 0 0 0,-4-3 0 0 0,2 0 0 0 0,1 1 0 0 0,3 1 0 0 0,1-1 0 0 0,-3-3 0 0 0,1-1 0 0 0,0-1 0 0 0,-4 1 0 0 0,-5-2 0 0 0,1 1 0 0 0,2 1 0 0 0,2 0 0 0 0,3 2 0 0 0,-4 0 0 0 0,-4-1 0 0 0,0 1 0 0 0,-6-1 0 0 0,0-1 0 0 0,4 1 0 0 0,5 2 0 0 0,0-1 0 0 0,3 1 0 0 0,-6-1 0 0 0,1 1 0 0 0,-3-1 0 0 0,3 0 0 0 0,-1 0 0 0 0,-2 0 0 0 0,2 0 0 0 0,2 0 0 0 0,3 1 0 0 0,0-2 0 0 0,2 0 0 0 0,2-1 0 0 0,2-1 0 0 0,1-1 0 0 0,1 0 0 0 0,1 0 0 0 0,4 2 0 0 0,5 2 0 0 0,5 2 0 0 0,4 2 0 0 0,2 1 0 0 0,7 1 0 0 0,4 0 0 0 0,1 0 0 0 0,1 1 0 0 0,-2-1 0 0 0,-1 0 0 0 0,8 1 0 0 0,7-1 0 0 0,1 0 0 0 0,0 0 0 0 0,-1 0 0 0 0,-1 0 0 0 0,-2 0 0 0 0,-2 0 0 0 0,3-2 0 0 0,0 0 0 0 0,-2 0 0 0 0,-3 0 0 0 0,-2 1 0 0 0,-2 0 0 0 0,4 1 0 0 0,-1-1 0 0 0,-4 1 0 0 0,-3 1 0 0 0,-3-3 0 0 0,-2 0 0 0 0,-2 0 0 0 0,0 0 0 0 0,1 1 0 0 0,0 2 0 0 0,8 4 0 0 0,2 1 0 0 0,-1 2 0 0 0,6 2 0 0 0,0 2 0 0 0,-4-2 0 0 0,-4-3 0 0 0,-1-1 0 0 0,4-2 0 0 0,2 0 0 0 0,-2 0 0 0 0,-3 0 0 0 0,-1-1 0 0 0,0-1 0 0 0,8 1 0 0 0,3 0 0 0 0,-2-1 0 0 0,1 0 0 0 0,0-1 0 0 0,0-1 0 0 0,19 8 0 0 0,4 4 0 0 0,1-1 0 0 0,-6 1 0 0 0,-7-3 0 0 0,-3 0 0 0 0,-4-3 0 0 0,-7-2 0 0 0,-5 1 0 0 0,0-2 0 0 0,-1 1 0 0 0,-4 2 0 0 0,-1 1 0 0 0,-3 1 0 0 0,0 0 0 0 0,-1 2 0 0 0,-1 0 0 0 0,0 0 0 0 0,1 0 0 0 0,-3 0 0 0 0,-1 0 0 0 0,-4-2 0 0 0,-11 0 0 0 0,-5-2 0 0 0,-10-2 0 0 0,-3-1 0 0 0,2-2 0 0 0,1-1 0 0 0,2 0 0 0 0,3 0 0 0 0,-9 0 0 0 0,-2-1 0 0 0,-1 1 0 0 0,3 0 0 0 0,2 0 0 0 0,-7 0 0 0 0,-1 0 0 0 0,1 0 0 0 0,4 0 0 0 0,-1-2 0 0 0,5-1 0 0 0,-8-6 0 0 0,-1-2 0 0 0,4-1 0 0 0,4 3 0 0 0,2 1 0 0 0,-4-3 0 0 0,1-2 0 0 0,4 1 0 0 0,3 2 0 0 0,0 0 0 0 0,0-1 0 0 0,1 2 0 0 0,2-1 0 0 0,3 1 0 0 0,-2 0 0 0 0,1 0 0 0 0,0 0 0 0 0,3-1 0 0 0,-7 0 0 0 0,0 0 0 0 0,1 1 0 0 0,2 3 0 0 0,-2-2 0 0 0,1 2 0 0 0,0 0 0 0 0,2 3 0 0 0,-4-2 0 0 0,0 2 0 0 0,-3-4 0 0 0,-2-1 0 0 0,2 0 0 0 0,2 2 0 0 0,1 0 0 0 0,4 1 0 0 0,-7 0 0 0 0,-2 1 0 0 0,0 0 0 0 0,-1 2 0 0 0,2 1 0 0 0,-5-3 0 0 0,0-1 0 0 0,3 1 0 0 0,4 1 0 0 0,1 1 0 0 0,3 1 0 0 0,1-2 0 0 0,3-1 0 0 0,-1-3 0 0 0,0-5 0 0 0,0-1 0 0 0,1 0 0 0 0,1 0 0 0 0,0 1 0 0 0,2 3 0 0 0,0 0 0 0 0,0 3 0 0 0,0 0 0 0 0,1 1 0 0 0,-1 2 0 0 0,0-1 0 0 0,1-1 0 0 0,-1 0 0 0 0,0 0 0 0 0,1-2 0 0 0,-5-2 0 0 0,0-2 0 0 0,-1 0 0 0 0,-1 0 0 0 0,0-1 0 0 0,1 2 0 0 0,1 1 0 0 0,0 1 0 0 0,0 0 0 0 0,2 2 0 0 0,0-1 0 0 0,1 2 0 0 0,1 2 0 0 0,0 0 0 0 0,0 2 0 0 0,1 0 0 0 0,-1 1 0 0 0,0 0 0 0 0,1 1 0 0 0,-1-1 0 0 0,0 2 0 0 0,1 2 0 0 0,-8 4 0 0 0,-3 0 0 0 0,-2 1 0 0 0,-1 2 0 0 0,3 0 0 0 0,2 1 0 0 0,1 1 0 0 0,2 1 0 0 0,0 0 0 0 0,1 0 0 0 0,2 0 0 0 0,2-2 0 0 0,1-1 0 0 0,2 0 0 0 0,3-1 0 0 0,2 0 0 0 0,1-1 0 0 0,0 1 0 0 0,2 1 0 0 0,1 3 0 0 0,2 0 0 0 0,2-1 0 0 0,6 3 0 0 0,1 0 0 0 0,1-1 0 0 0,1-1 0 0 0,2-3 0 0 0,5 1 0 0 0,7 1 0 0 0,0-1 0 0 0,0-2 0 0 0,-3-1 0 0 0,2 1 0 0 0,14 2 0 0 0,4 1 0 0 0,1 0 0 0 0,-5-2 0 0 0,-3-1 0 0 0,-2-2 0 0 0,6 1 0 0 0,2-1 0 0 0,0 0 0 0 0,-5 0 0 0 0,-3 0 0 0 0,-4-3 0 0 0,6 2 0 0 0,1 1 0 0 0,-1-3 0 0 0,-5 1 0 0 0,-5 0 0 0 0,-4 0 0 0 0,-2-2 0 0 0,-3 1 0 0 0,-1 1 0 0 0,-2-1 0 0 0,0-1 0 0 0,-1-1 0 0 0,0 0 0 0 0,-2 2 0 0 0,2-1 0 0 0,0 2 0 0 0,-2-1 0 0 0,1 0 0 0 0,0 0 0 0 0,-2-1 0 0 0,0 0 0 0 0,1 0 0 0 0,-2-2 0 0 0,0 2 0 0 0,-2-1 0 0 0,1 2 0 0 0,-1-1 0 0 0,3 1 0 0 0,3 1 0 0 0,0 0 0 0 0,2 0 0 0 0,0 1 0 0 0,-1-1 0 0 0,-2-1 0 0 0,-3-2 0 0 0,1-1 0 0 0,0 1 0 0 0,1 1 0 0 0,-1 0 0 0 0,0 1 0 0 0,-1 0 0 0 0,-1 1 0 0 0,-1-2 0 0 0,0 0 0 0 0,-2-1-16383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9"/>
    </inkml:context>
    <inkml:brush xml:id="br0">
      <inkml:brushProperty name="width" value="0.35" units="cm"/>
      <inkml:brushProperty name="height" value="0.35" units="cm"/>
    </inkml:brush>
  </inkml:definitions>
  <inkml:trace contextRef="#ctx0" brushRef="#br0">16813 7033 16383 0 0,'2'0'0'0'0,"1"0"0"0"0,3 0 0 0 0,2 0 0 0 0,1 0 0 0 0,1-1 0 0 0,0-2 0 0 0,1 1 0 0 0,2 1 0 0 0,-1-1 0 0 0,0 2 0 0 0,-1-1 0 0 0,0 1 0 0 0,-1 0 0 0 0,0 0 0 0 0,0 0 0 0 0,-1 0 0 0 0,3 0 0 0 0,-1 1 0 0 0,1-1 0 0 0,0 0 0 0 0,-1 0 0 0 0,-1 0 0 0 0,0 0 0 0 0,0 0 0 0 0,0 0 0 0 0,0 0 0 0 0,-1 0 0 0 0,1 0 0 0 0,0 0 0 0 0,-1 0 0 0 0,1 1 0 0 0,0 3 0 0 0,3 2 0 0 0,1 2 0 0 0,2 1 0 0 0,-1 0 0 0 0,0 0 0 0 0,-1-1 0 0 0,0-2 0 0 0,-1 0 0 0 0,-1-1 0 0 0,-1-1 0 0 0,-1-2 0 0 0,0 1 0 0 0,2 0 0 0 0,-1-1 0 0 0,1-1 0 0 0,-1 0 0 0 0,0 0 0 0 0,1-1 0 0 0,1 0 0 0 0,-1 0 0 0 0,4 0 0 0 0,2 0 0 0 0,-2 0 0 0 0,1 0 0 0 0,-1 0 0 0 0,-2 0 0 0 0,0 0 0 0 0,0 0 0 0 0,-2 0 0 0 0,0 0 0 0 0,-1 0 0 0 0,-1 0 0 0 0,0 0 0 0 0,0 0 0 0 0,-1 0 0 0 0,2 0 0 0 0,1 0 0 0 0,2 0 0 0 0,-1 0 0 0 0,4 0 0 0 0,-1 0 0 0 0,0 0 0 0 0,0 0 0 0 0,-2 0 0 0 0,0 0 0 0 0,-2 0 0 0 0,-1 0 0 0 0,0 0 0 0 0,-2-2 0 0 0,8-4 0 0 0,4-4 0 0 0,2 0 0 0 0,-3 1 0 0 0,-2 3 0 0 0,-3 1 0 0 0,0 1 0 0 0,-2-1 0 0 0,-1-1 0 0 0,0-1 0 0 0,-4-2 0 0 0,0 0 0 0 0,-2-1 0 0 0,-2 0 0 0 0,-2 0 0 0 0,1 0 0 0 0,0 0 0 0 0,-3 0 0 0 0,-2 2 0 0 0,-4 2 0 0 0,-1 2 0 0 0,-2 2 0 0 0,0 2 0 0 0,-1-1 0 0 0,-1 2 0 0 0,1-1 0 0 0,0 1 0 0 0,0-1 0 0 0,0 0 0 0 0,0 2 0 0 0,0 2 0 0 0,0 2 0 0 0,0 0 0 0 0,1 1 0 0 0,-1 0 0 0 0,0 1 0 0 0,0 1 0 0 0,2 1 0 0 0,1 0 0 0 0,1-1 0 0 0,2 1 0 0 0,1 0 0 0 0,2 0 0 0 0,0 0 0 0 0,1 0 0 0 0,0 0 0 0 0,1 1 0 0 0,-1 1 0 0 0,0 0 0 0 0,1 0 0 0 0,-1-1 0 0 0,0-1 0 0 0,0 0 0 0 0,1 0 0 0 0,3 0 0 0 0,6 1 0 0 0,2 1 0 0 0,1 0 0 0 0,1-2 0 0 0,1-3 0 0 0,1-3 0 0 0,-2 0 0 0 0,2 1 0 0 0,2 1 0 0 0,2 0 0 0 0,0 2 0 0 0,-1 0 0 0 0,-2-2 0 0 0,-3-2 0 0 0,-2-1 0 0 0,-1 0 0 0 0,0 0 0 0 0,-2 1 0 0 0,0-1 0 0 0,1 0 0 0 0,1-1 0 0 0,0 0 0 0 0,1-2 0 0 0,0 1 0 0 0,-2-1 0 0 0,1 0 0 0 0,-1-1 0 0 0,0 1 0 0 0,0-1 0 0 0,0-3 0 0 0,-1-2 0 0 0,1-2 0 0 0,0-1 0 0 0,-1-1 0 0 0,1 0 0 0 0,0 0 0 0 0,0 0 0 0 0,-1 0 0 0 0,0 0 0 0 0,-4 0 0 0 0,-1 0 0 0 0,-2 0 0 0 0,-1 0 0 0 0,-1 1 0 0 0,-2-1 0 0 0,-2 0 0 0 0,-2 0 0 0 0,-2 0 0 0 0,-1 1 0 0 0,-1 1 0 0 0,0 0 0 0 0,-1 2 0 0 0,1 2 0 0 0,3 1 0 0 0,5 2 0 0 0,4 0 0 0 0,4 1 0 0 0,2 1 0 0 0,1-1 0 0 0,1 0 0 0 0,1 2 0 0 0,1 4 0 0 0,3 4 0 0 0,-1 2 0 0 0,2 1 0 0 0,1-1 0 0 0,-1 0 0 0 0,-1 0 0 0 0,-2-2 0 0 0,2 1 0 0 0,0-1 0 0 0,0-2 0 0 0,-1-1 0 0 0,6 1 0 0 0,-1-2 0 0 0,0 0 0 0 0,0 3 0 0 0,-1-1 0 0 0,-1-1 0 0 0,-3-3 0 0 0,-1 1 0 0 0,-2 0 0 0 0,2 2 0 0 0,1 1 0 0 0,3 2 0 0 0,0 0 0 0 0,1-1 0 0 0,-1 1 0 0 0,-2-1 0 0 0,-2 1 0 0 0,-1 0 0 0 0,-2-1 0 0 0,0 1 0 0 0,0 0 0 0 0,-1 0 0 0 0,1-1 0 0 0,-1 1 0 0 0,2 2 0 0 0,1 0 0 0 0,0-1 0 0 0,-2 1 0 0 0,-1-1 0 0 0,1 1 0 0 0,0 0 0 0 0,1-1 0 0 0,0-2 0 0 0,-1 0 0 0 0,1 0 0 0 0,-1-1 0 0 0,0 0 0 0 0,0-1 0 0 0,-1 0 0 0 0,1 1 0 0 0,0 1 0 0 0,-1-2 0 0 0,1 1 0 0 0,0-3 0 0 0,0 1 0 0 0,0-1 0 0 0,-1 0 0 0 0,1 0 0 0 0,0 0 0 0 0,0-1 0 0 0,1 1 0 0 0,1 0 0 0 0,0-2 0 0 0,-1 0 0 0 0,2 0 0 0 0,0 0 0 0 0,-1 1 0 0 0,0 0 0 0 0,-1-1 0 0 0,-1-1 0 0 0,0 1 0 0 0,2 0 0 0 0,0-1 0 0 0,-1 0 0 0 0,2-1 0 0 0,0 0 0 0 0,0-1 0 0 0,-1 0 0 0 0,-1 0 0 0 0,-1 0 0 0 0,2 0 0 0 0,0 0 0 0 0,0-1 0 0 0,-1 1 0 0 0,0 0 0 0 0,0 2 0 0 0,-1 0 0 0 0,3 0 0 0 0,1 0 0 0 0,0-1 0 0 0,-1 0 0 0 0,-1-1 0 0 0,1 1 0 0 0,1-1 0 0 0,1 0 0 0 0,-2-1 0 0 0,0 1 0 0 0,-2 0 0 0 0,0 0 0 0 0,-1 0 0 0 0,0 0 0 0 0,0 0 0 0 0,-1 0 0 0 0,1 0 0 0 0,1-1 0 0 0,1-3 0 0 0,2-2 0 0 0,3-5 0 0 0,2-3 0 0 0,-1 1 0 0 0,-1-1 0 0 0,-2 1 0 0 0,-2 2 0 0 0,-2 0 0 0 0,0 1 0 0 0,-1 0 0 0 0,-1 0 0 0 0,0 0 0 0 0,1 1 0 0 0,-1-1 0 0 0,1 0 0 0 0,-1 1 0 0 0,1-1 0 0 0,-2 0 0 0 0,0 0 0 0 0,0 1 0 0 0,-2-1 0 0 0,0 0 0 0 0,1-1 0 0 0,-1-1 0 0 0,0 0 0 0 0,1 0 0 0 0,1 1 0 0 0,1 1 0 0 0,0 0 0 0 0,0-2 0 0 0,1 0 0 0 0,-2 0 0 0 0,0-1 0 0 0,-2 0 0 0 0,0 1 0 0 0,1-2 0 0 0,-2 1 0 0 0,3-2 0 0 0,-1 1 0 0 0,1 0 0 0 0,0-1 0 0 0,2 0 0 0 0,0 1 0 0 0,-1 0 0 0 0,0 2 0 0 0,-1 1 0 0 0,-2 0 0 0 0,1 0 0 0 0,1-3 0 0 0,0 0 0 0 0,2 1 0 0 0,1-3 0 0 0,0 0 0 0 0,-3 1 0 0 0,0 1 0 0 0,-1 2 0 0 0,-1 1 0 0 0,-1 1 0 0 0,-4 0 0 0 0,-4 0 0 0 0,-2 1 0 0 0,-3-1 0 0 0,1 0 0 0 0,-1 1 0 0 0,0-1 0 0 0,-1 0 0 0 0,2 1 0 0 0,-1-1 0 0 0,4 2 0 0 0,4 2 0 0 0,3 2 0 0 0,3 2 0 0 0,3 1 0 0 0,0 1 0 0 0,2 0 0 0 0,-1 1 0 0 0,1-1 0 0 0,-1 0 0 0 0,0 1 0 0 0,0-1 0 0 0,0 0 0 0 0,0 0 0 0 0,0 2 0 0 0,0 0 0 0 0,1 2 0 0 0,1 1 0 0 0,0 2 0 0 0,-1 2 0 0 0,0-2 0 0 0,0 1 0 0 0,-1 0 0 0 0,0 0 0 0 0,0 1 0 0 0,-1 1 0 0 0,3-1 0 0 0,0 1 0 0 0,-1 0 0 0 0,1-2 0 0 0,0 0 0 0 0,4-1 0 0 0,1 1 0 0 0,-1-1 0 0 0,-2 0 0 0 0,-1-1 0 0 0,-1-2 0 0 0,-2 0 0 0 0,0 0 0 0 0,0 0 0 0 0,0 0 0 0 0,-1-1 0 0 0,1 1 0 0 0,-1 1 0 0 0,1 0 0 0 0,3 1 0 0 0,8 4 0 0 0,6 2 0 0 0,2-1 0 0 0,-2 0 0 0 0,-4-3 0 0 0,-2 0 0 0 0,-3-3 0 0 0,-3-1 0 0 0,-3-1 0 0 0,-1 0 0 0 0,-1-1 0 0 0,3 2 0 0 0,1-1 0 0 0,-1 0 0 0 0,0 1 0 0 0,0 1 0 0 0,0 0 0 0 0,0 0 0 0 0,0-1 0 0 0,1 2 0 0 0,-2-1 0 0 0,0 1 0 0 0,0 1 0 0 0,1-1 0 0 0,-1 0 0 0 0,0 1 0 0 0,-1 0 0 0 0,-1-1 0 0 0,0 1 0 0 0,0-1 0 0 0,-1 1 0 0 0,1-2 0 0 0,1 1 0 0 0,3 0 0 0 0,0 2 0 0 0,-1 0 0 0 0,0 1 0 0 0,-1-1 0 0 0,0 1 0 0 0,1 1 0 0 0,1 0 0 0 0,-1 1 0 0 0,4-1 0 0 0,-1 1 0 0 0,-1-1 0 0 0,1 1 0 0 0,0 1 0 0 0,0 0 0 0 0,-2 0 0 0 0,6 2 0 0 0,0 1 0 0 0,-1-2 0 0 0,0-2 0 0 0,-2-1 0 0 0,-3-2 0 0 0,-1-1 0 0 0,-2-2 0 0 0,1 1 0 0 0,2 0 0 0 0,0 1 0 0 0,-1-1 0 0 0,-1-1 0 0 0,0 0 0 0 0,3 1 0 0 0,2 1 0 0 0,-1-1 0 0 0,-1 1 0 0 0,-2-2 0 0 0,1 1 0 0 0,-1-1 0 0 0,-1-1 0 0 0,0 0 0 0 0,-2 0 0 0 0,1-2 0 0 0,-2 0 0 0 0,1 1 0 0 0,1 1 0 0 0,3 1 0 0 0,0 0 0 0 0,3 2 0 0 0,1 0 0 0 0,2 0 0 0 0,0 1 0 0 0,-1-2 0 0 0,-2 0 0 0 0,-3-1 0 0 0,-2-2 0 0 0,-1 0 0 0 0,-1 0 0 0 0,1 1 0 0 0,1 0 0 0 0,-1 2 0 0 0,0 0 0 0 0,0 2 0 0 0,-1 1 0 0 0,0 0 0 0 0,0 1 0 0 0,0-1 0 0 0,0 2 0 0 0,-1-1 0 0 0,3 1 0 0 0,-2 1 0 0 0,1 4 0 0 0,-1 0 0 0 0,1 0 0 0 0,-1 1 0 0 0,0-1 0 0 0,-1-1 0 0 0,0 1 0 0 0,0-2 0 0 0,-1 1 0 0 0,1 2 0 0 0,1-2 0 0 0,-1-1 0 0 0,-1-1 0 0 0,0-1 0 0 0,-1 2 0 0 0,1 2 0 0 0,-1 0 0 0 0,0 1 0 0 0,-1-2 0 0 0,0 1 0 0 0,-2 1 0 0 0,2 1 0 0 0,-2-2 0 0 0,-1 1 0 0 0,1-2 0 0 0,0 1 0 0 0,-1-1 0 0 0,-2-2 0 0 0,1 3 0 0 0,-2-1 0 0 0,0 0 0 0 0,0 0 0 0 0,0 1 0 0 0,0-1 0 0 0,0-1 0 0 0,0 0 0 0 0,0 0 0 0 0,-1-1 0 0 0,1-1 0 0 0,0-1 0 0 0,0-1 0 0 0,0 2 0 0 0,0 0 0 0 0,0 1 0 0 0,0 0 0 0 0,0 0 0 0 0,-1-1 0 0 0,-1 1 0 0 0,-2 2 0 0 0,0 1 0 0 0,-1 0 0 0 0,0 0 0 0 0,0 0 0 0 0,-2-2 0 0 0,1 0 0 0 0,2 1 0 0 0,1 4 0 0 0,1-1 0 0 0,-1-1 0 0 0,0-3 0 0 0,1 0 0 0 0,1-3 0 0 0,-2 0 0 0 0,1-1 0 0 0,-4 2 0 0 0,-2 2 0 0 0,1 0 0 0 0,-1-1 0 0 0,1-1 0 0 0,2 0 0 0 0,1 1 0 0 0,-2-1 0 0 0,1 1 0 0 0,1 1 0 0 0,1-2 0 0 0,0 0 0 0 0,0-1 0 0 0,0-1 0 0 0,0 0 0 0 0,0 0 0 0 0,-1 1 0 0 0,-2 1 0 0 0,0 2 0 0 0,2 1 0 0 0,-1 0 0 0 0,-1-1 0 0 0,1-1 0 0 0,1-1 0 0 0,1 1 0 0 0,1 1 0 0 0,1 0 0 0 0,1 0 0 0 0,0-2 0 0 0,0 1 0 0 0,0 0 0 0 0,0-1 0 0 0,-1 2 0 0 0,-3-1 0 0 0,-2-1 0 0 0,-1-2 0 0 0,-2-3 0 0 0,-1-2 0 0 0,0-5 0 0 0,0-3 0 0 0,-2-3 0 0 0,0-2 0 0 0,-1-1 0 0 0,2 0 0 0 0,0 1 0 0 0,0 0 0 0 0,1-1 0 0 0,0 0 0 0 0,0 0 0 0 0,1-1 0 0 0,-1 0 0 0 0,-1-1 0 0 0,-1-1 0 0 0,0 0 0 0 0,0 0 0 0 0,2 1 0 0 0,-1 1 0 0 0,-1-4 0 0 0,0 0 0 0 0,-2 0 0 0 0,3 1 0 0 0,-2-1 0 0 0,-4-3 0 0 0,-2 2 0 0 0,2 1 0 0 0,1 2 0 0 0,-2-2 0 0 0,-4-1 0 0 0,1 0 0 0 0,2 2 0 0 0,-3 2 0 0 0,1 1 0 0 0,-7-7 0 0 0,-15-11 0 0 0,-4-2 0 0 0,3 4 0 0 0,2 5 0 0 0,-3-1 0 0 0,-1 2 0 0 0,-2-1 0 0 0,6 5 0 0 0,3 3 0 0 0,2 3 0 0 0,6 2 0 0 0,5 1 0 0 0,-6-1 0 0 0,-12 0 0 0 0,-6-2 0 0 0,2 1 0 0 0,7-2 0 0 0,8 2 0 0 0,8 1 0 0 0,2-1 0 0 0,3 2 0 0 0,1 2 0 0 0,1 0 0 0 0,1-1 0 0 0,0-1 0 0 0,3 1 0 0 0,1 1 0 0 0,1 2 0 0 0,2 1 0 0 0,0 1 0 0 0,0-1 0 0 0,1-2 0 0 0,-7-1 0 0 0,-3-3 0 0 0,1 1 0 0 0,2 2 0 0 0,1-1 0 0 0,3 1 0 0 0,0 2 0 0 0,2-1 0 0 0,0 1 0 0 0,-4-1 0 0 0,-2-2 0 0 0,0 1 0 0 0,0-1 0 0 0,0-1 0 0 0,2 0 0 0 0,0 1 0 0 0,0 0 0 0 0,2 1 0 0 0,0 0 0 0 0,-4-2 0 0 0,-1-2 0 0 0,1 2 0 0 0,1-1 0 0 0,-3-2 0 0 0,0 1 0 0 0,-1 2 0 0 0,1 0 0 0 0,0 0 0 0 0,0 1 0 0 0,2 0 0 0 0,2-1 0 0 0,1 1 0 0 0,2 2 0 0 0,-6-3 0 0 0,-1 1 0 0 0,-2-1 0 0 0,2 2 0 0 0,-3-2 0 0 0,-8-2 0 0 0,0 0 0 0 0,1 0 0 0 0,3 0 0 0 0,-1-2 0 0 0,-1 1 0 0 0,4 1 0 0 0,3 0 0 0 0,3 1 0 0 0,-2-3 0 0 0,-1-1 0 0 0,2 1 0 0 0,2 1 0 0 0,3 1 0 0 0,-8-2 0 0 0,-2-2 0 0 0,0 1 0 0 0,3 2 0 0 0,-5-1 0 0 0,-5 0 0 0 0,1 1 0 0 0,4 3 0 0 0,2 0 0 0 0,0 1 0 0 0,1 0 0 0 0,-2-2 0 0 0,1 0 0 0 0,2 1 0 0 0,1 0 0 0 0,-1 0 0 0 0,-1 1 0 0 0,1 1 0 0 0,0 1 0 0 0,-1-2 0 0 0,1 1 0 0 0,3-1 0 0 0,1 0 0 0 0,2 0 0 0 0,1-1 0 0 0,2 0 0 0 0,0 1 0 0 0,0 0 0 0 0,0 0 0 0 0,1 2 0 0 0,0 0 0 0 0,1-1 0 0 0,0-2 0 0 0,-2-3 0 0 0,1-1 0 0 0,-1 0 0 0 0,-1 1 0 0 0,0 3 0 0 0,0 2 0 0 0,1 1 0 0 0,-1-1 0 0 0,1 0 0 0 0,0 1 0 0 0,0 2 0 0 0,1 1 0 0 0,-3-4 0 0 0,0 1 0 0 0,0 0 0 0 0,1 0 0 0 0,-1-1 0 0 0,-1-2 0 0 0,0-2 0 0 0,0-1 0 0 0,0 0 0 0 0,-4 0 0 0 0,0 0 0 0 0,2 1 0 0 0,1 1 0 0 0,2 1 0 0 0,-1-2 0 0 0,0 1 0 0 0,1-1 0 0 0,-4-2 0 0 0,-1 1 0 0 0,2 0 0 0 0,2 2 0 0 0,1 3 0 0 0,2 0 0 0 0,2 1 0 0 0,0 1 0 0 0,-2-1 0 0 0,1 0 0 0 0,-6-3 0 0 0,0 0 0 0 0,-2 0 0 0 0,1 1 0 0 0,4 4 0 0 0,6 3 0 0 0,5 3 0 0 0,6-1 0 0 0,4 2 0 0 0,1 1 0 0 0,3-1 0 0 0,-1 0 0 0 0,1-2 0 0 0,0 1 0 0 0,0 1 0 0 0,1 0 0 0 0,3 0 0 0 0,2 0 0 0 0,0 1 0 0 0,3-1 0 0 0,1-2 0 0 0,-1 1 0 0 0,-3 0 0 0 0,-2-1 0 0 0,0 0 0 0 0,-2 1 0 0 0,0-2 0 0 0,-2 0 0 0 0,1-1 0 0 0,5 3 0 0 0,2 3 0 0 0,0 1 0 0 0,-1-1 0 0 0,-2 1 0 0 0,5 0 0 0 0,0-1 0 0 0,-2-2 0 0 0,0 0 0 0 0,-1 0 0 0 0,0-1 0 0 0,11 0 0 0 0,3-1 0 0 0,0 0 0 0 0,-2-2 0 0 0,-1-1 0 0 0,9 4 0 0 0,1 0 0 0 0,0 0 0 0 0,-3 0 0 0 0,-5-2 0 0 0,-1-1 0 0 0,-2 0 0 0 0,16-1 0 0 0,5 0 0 0 0,-4 0 0 0 0,-5 0 0 0 0,-7 1 0 0 0,3 1 0 0 0,-1 0 0 0 0,-4 0 0 0 0,-5 1 0 0 0,-3 0 0 0 0,2-1 0 0 0,0 0 0 0 0,-2-1 0 0 0,-4 2 0 0 0,-3-1 0 0 0,-2 0 0 0 0,0 0 0 0 0,1-1 0 0 0,-2 0 0 0 0,0-1 0 0 0,-2 0 0 0 0,3 2 0 0 0,3 0 0 0 0,-1 0 0 0 0,4-1 0 0 0,0 2 0 0 0,1 0 0 0 0,-3 0 0 0 0,0 0 0 0 0,-2 1 0 0 0,-2 0 0 0 0,0 0 0 0 0,-1 0 0 0 0,0-2 0 0 0,-2-1 0 0 0,0 0 0 0 0,1 0 0 0 0,0-1 0 0 0,-1 1 0 0 0,2 1 0 0 0,2 0 0 0 0,5 0 0 0 0,0 0 0 0 0,-1 1 0 0 0,-2 0 0 0 0,3-1 0 0 0,-1-1 0 0 0,-2 1 0 0 0,-2 1 0 0 0,-2-1 0 0 0,-1-1 0 0 0,-1 0 0 0 0,-2 0 0 0 0,1-1 0 0 0,-1 0 0 0 0,1 0 0 0 0,-1 0 0 0 0,1 0 0 0 0,-1 0 0 0 0,1 0 0 0 0,0 0 0 0 0,1-2 0 0 0,1-2 0 0 0,0-2 0 0 0,-1-1 0 0 0,0-2 0 0 0,2-2 0 0 0,-3-2 0 0 0,0 1 0 0 0,0 0 0 0 0,-1 1 0 0 0,-2 0 0 0 0,0 1 0 0 0,-1 0 0 0 0,-2 0 0 0 0,0 0 0 0 0,0-3 0 0 0,-2-1 0 0 0,0 0 0 0 0,-1 1 0 0 0,-1 1 0 0 0,1 1 0 0 0,-2 0 0 0 0,1 1 0 0 0,0 0 0 0 0,2 1 0 0 0,0-1 0 0 0,0 0 0 0 0,-1-1 0 0 0,1-1 0 0 0,-2 0 0 0 0,1 1 0 0 0,-1 0 0 0 0,0 0 0 0 0,0 1 0 0 0,0 0 0 0 0,1-1 0 0 0,1-1 0 0 0,1-1 0 0 0,-2-1 0 0 0,0-1 0 0 0,0-1 0 0 0,0 1 0 0 0,-1 0 0 0 0,0 2 0 0 0,0 1 0 0 0,0 1 0 0 0,-2 1 0 0 0,-2 0 0 0 0,-4-1 0 0 0,-2-1 0 0 0,-1 1 0 0 0,0 1 0 0 0,0 2 0 0 0,0 1 0 0 0,0 2 0 0 0,1 3 0 0 0,0 0 0 0 0,0 2 0 0 0,0 0 0 0 0,0 2 0 0 0,1 2 0 0 0,-4 4 0 0 0,-1 3 0 0 0,0 0 0 0 0,0 0 0 0 0,2 0 0 0 0,1 0 0 0 0,-1 2 0 0 0,-1-1 0 0 0,2 0 0 0 0,-1 0 0 0 0,3-1 0 0 0,1-1 0 0 0,0 4 0 0 0,0 0 0 0 0,1 0 0 0 0,0-1 0 0 0,0 1 0 0 0,-1-1 0 0 0,0 1 0 0 0,-1 0 0 0 0,1-1 0 0 0,1-1 0 0 0,0 0 0 0 0,1 0 0 0 0,0 3 0 0 0,0 2 0 0 0,0 0 0 0 0,1-1 0 0 0,-1 1 0 0 0,2 0 0 0 0,-2-1 0 0 0,0 4 0 0 0,1-1 0 0 0,-1-1 0 0 0,-1 0 0 0 0,0-3 0 0 0,1 1 0 0 0,-1-1 0 0 0,1-2 0 0 0,-2 1 0 0 0,0-1 0 0 0,0-1 0 0 0,0 0 0 0 0,1-2 0 0 0,0 1 0 0 0,2-1 0 0 0,-1-1 0 0 0,-1 1 0 0 0,0 0 0 0 0,-1-1 0 0 0,0 1 0 0 0,1 0 0 0 0,0-1 0 0 0,-2 1 0 0 0,1 0 0 0 0,-2 0 0 0 0,4-2 0 0 0,4-4 0 0 0,4-4 0 0 0,4-4 0 0 0,2-1 0 0 0,1-2 0 0 0,3 0 0 0 0,3-2 0 0 0,-1-1 0 0 0,12-6 0 0 0,5-3 0 0 0,-1 2 0 0 0,-1 3 0 0 0,-4 1 0 0 0,2-2 0 0 0,0-1 0 0 0,-2 0 0 0 0,-3 1 0 0 0,-2 2 0 0 0,2-1 0 0 0,-1 1 0 0 0,0 0 0 0 0,2-2 0 0 0,-1 2 0 0 0,-2 1 0 0 0,0-3 0 0 0,0 2 0 0 0,-1 1 0 0 0,-3 1 0 0 0,-1 2 0 0 0,3 2 0 0 0,-1 1 0 0 0,-1 2 0 0 0,0 2 0 0 0,-1 1 0 0 0,-2 0 0 0 0,-1 1 0 0 0,-1 1 0 0 0,-1-1 0 0 0,0 0 0 0 0,0 1 0 0 0,1-1 0 0 0,1 0 0 0 0,1 0 0 0 0,2 0 0 0 0,5 0 0 0 0,1 0 0 0 0,-1 0 0 0 0,-3 0 0 0 0,-3 0 0 0 0,2 0 0 0 0,1 0 0 0 0,1 0 0 0 0,8 0 0 0 0,4 0 0 0 0,-2 0 0 0 0,-3 0 0 0 0,-3 0 0 0 0,-3 0 0 0 0,-4 0 0 0 0,-1 0 0 0 0,0 0 0 0 0,-2 0 0 0 0,-1 0 0 0 0,2 0 0 0 0,2 0 0 0 0,0 0 0 0 0,5 2 0 0 0,1 0 0 0 0,0 2 0 0 0,-2 0 0 0 0,-3-1 0 0 0,1 1 0 0 0,0 1 0 0 0,-2 1 0 0 0,2 1 0 0 0,-1 2 0 0 0,-1 0 0 0 0,-1-1 0 0 0,-1 0 0 0 0,2 1 0 0 0,0 0 0 0 0,-2 0 0 0 0,1 2 0 0 0,0 1 0 0 0,-1-1 0 0 0,-1-2 0 0 0,2 2 0 0 0,1 0 0 0 0,1-2 0 0 0,-1-2 0 0 0,-1-1 0 0 0,-1-1 0 0 0,0 0 0 0 0,0-1 0 0 0,-1 1 0 0 0,0 1 0 0 0,0-1 0 0 0,2 1 0 0 0,2 1 0 0 0,2 1 0 0 0,-2 1 0 0 0,1 0 0 0 0,1-1 0 0 0,-1-2 0 0 0,-3 0 0 0 0,1-2 0 0 0,-1 1 0 0 0,2 2 0 0 0,4 3 0 0 0,-1 0 0 0 0,2 2 0 0 0,1-1 0 0 0,-2-2 0 0 0,2 2 0 0 0,0 1 0 0 0,0 3 0 0 0,-1 1 0 0 0,-4 0 0 0 0,0 0 0 0 0,-2-1 0 0 0,-1-2 0 0 0,-2 0 0 0 0,-2-2 0 0 0,0-1 0 0 0,2 2 0 0 0,-1 0 0 0 0,3 1 0 0 0,-1 0 0 0 0,0 0 0 0 0,-1-1 0 0 0,-1 0 0 0 0,0-2 0 0 0,-4-1 0 0 0,-5-5 0 0 0,-5-2 0 0 0,-2-4 0 0 0,-3-1 0 0 0,-2-2 0 0 0,0-2 0 0 0,-6-2 0 0 0,-7-2 0 0 0,-7-4 0 0 0,0 1 0 0 0,4 0 0 0 0,4 4 0 0 0,1 1 0 0 0,1 1 0 0 0,2 1 0 0 0,3 3 0 0 0,0-1 0 0 0,1 0 0 0 0,-2-3 0 0 0,-2-4 0 0 0,1 1 0 0 0,-2-2 0 0 0,1 1 0 0 0,2 1 0 0 0,1 3 0 0 0,1 2 0 0 0,-3-3 0 0 0,-1-2 0 0 0,0 1 0 0 0,-5-2 0 0 0,-2 0 0 0 0,2 0 0 0 0,3 2 0 0 0,1 2 0 0 0,-2-2 0 0 0,1-1 0 0 0,1 2 0 0 0,2 0 0 0 0,1 3 0 0 0,-3-2 0 0 0,0 0 0 0 0,2 1 0 0 0,2-1 0 0 0,1 1 0 0 0,1-1 0 0 0,0-1 0 0 0,-1-1 0 0 0,-1-2 0 0 0,0 1 0 0 0,1 1 0 0 0,0-2 0 0 0,0 2 0 0 0,0 1 0 0 0,0 0 0 0 0,0 0 0 0 0,1-2 0 0 0,-2 0 0 0 0,0-1 0 0 0,1 2 0 0 0,1 2 0 0 0,2-1 0 0 0,0 2 0 0 0,1 1 0 0 0,0-1 0 0 0,-1 1 0 0 0,-2 0 0 0 0,-1-1 0 0 0,0-1 0 0 0,2 0 0 0 0,0-1 0 0 0,1 1 0 0 0,1 2 0 0 0,0 0 0 0 0,0 0 0 0 0,1 1 0 0 0,-1 1 0 0 0,-3 0 0 0 0,-1-2 0 0 0,0 1 0 0 0,-2-1 0 0 0,-1 1 0 0 0,0 1 0 0 0,-3 0 0 0 0,1 0 0 0 0,2 2 0 0 0,2 0 0 0 0,0-1 0 0 0,2 0 0 0 0,2 3 0 0 0,3 2 0 0 0,3 3 0 0 0,3 2 0 0 0,1 1 0 0 0,1 7 0 0 0,1 2 0 0 0,-1-1 0 0 0,1 0 0 0 0,-1 4 0 0 0,2 2 0 0 0,2-3 0 0 0,3 0 0 0 0,7 6 0 0 0,4 1 0 0 0,3-1 0 0 0,2-3 0 0 0,0-4 0 0 0,0-2 0 0 0,2 0 0 0 0,0-3 0 0 0,-2-1 0 0 0,-3-1 0 0 0,-4-3 0 0 0,-1-3 0 0 0,3 2 0 0 0,1-1 0 0 0,0 0 0 0 0,-1 1 0 0 0,-3 0 0 0 0,-1-1 0 0 0,11 3 0 0 0,3-1 0 0 0,-1 1 0 0 0,1 0 0 0 0,-2-2 0 0 0,-3-2 0 0 0,-3 1 0 0 0,-1-2 0 0 0,-2 1 0 0 0,0-1 0 0 0,1 0 0 0 0,1 1 0 0 0,-1 0 0 0 0,0-1 0 0 0,-1 0 0 0 0,4 1 0 0 0,1 1 0 0 0,1-1 0 0 0,-3 0 0 0 0,0 2 0 0 0,-1-2 0 0 0,-2 1 0 0 0,-1 1 0 0 0,-1-1 0 0 0,-1-1 0 0 0,0-2 0 0 0,-1 1 0 0 0,7 2 0 0 0,3 3 0 0 0,2 0 0 0 0,-2 2 0 0 0,-1 1 0 0 0,-3 1 0 0 0,-2 1 0 0 0,-1 0 0 0 0,-2-1 0 0 0,-2 0 0 0 0,1 0 0 0 0,-1 1 0 0 0,-2 1 0 0 0,-1-1 0 0 0,-1 0 0 0 0,1 0 0 0 0,-2-2 0 0 0,-2 2 0 0 0,1 2 0 0 0,2 6 0 0 0,0 1 0 0 0,-1-2 0 0 0,1-2 0 0 0,0-2 0 0 0,1-2 0 0 0,2 2 0 0 0,1-2 0 0 0,-2 0 0 0 0,-3-2 0 0 0,-1-1 0 0 0,-4-2 0 0 0,2 2 0 0 0,-2 0 0 0 0,0 0 0 0 0,-1-1 0 0 0,0 0 0 0 0,-1-1 0 0 0,0 0 0 0 0,0 0 0 0 0,0 0 0 0 0,0-1 0 0 0,-4 3 0 0 0,-2-2 0 0 0,-2-2 0 0 0,-5-3 0 0 0,-1-1 0 0 0,-1-3 0 0 0,-5 0 0 0 0,-3-1 0 0 0,0-2 0 0 0,2-3 0 0 0,-6-5 0 0 0,0-2 0 0 0,1-2 0 0 0,3 1 0 0 0,-8-2 0 0 0,1 2 0 0 0,3 3 0 0 0,3 3 0 0 0,2 1 0 0 0,-7-4 0 0 0,-2 0 0 0 0,2-2 0 0 0,4 1 0 0 0,1 0 0 0 0,4-1 0 0 0,2 1 0 0 0,4 1 0 0 0,2 2 0 0 0,1 0 0 0 0,0-2 0 0 0,0-1 0 0 0,-2 0 0 0 0,-2-4 0 0 0,0 2 0 0 0,1 0 0 0 0,0 2 0 0 0,0 0 0 0 0,-4-2 0 0 0,-1-2 0 0 0,2 2 0 0 0,1 1 0 0 0,3 3 0 0 0,-1-2 0 0 0,-1-2 0 0 0,1 2 0 0 0,0 0 0 0 0,2 3 0 0 0,1 0 0 0 0,0 3 0 0 0,-1-3 0 0 0,-4-1 0 0 0,-2 0 0 0 0,-1-3 0 0 0,1-1 0 0 0,2 0 0 0 0,2 1 0 0 0,1-1 0 0 0,-1 0 0 0 0,1-1 0 0 0,-1 1 0 0 0,1-1 0 0 0,1 2 0 0 0,0 3 0 0 0,-1 0 0 0 0,1 3 0 0 0,1 2 0 0 0,-4-2 0 0 0,1 0 0 0 0,-2 0 0 0 0,-1-1 0 0 0,-5-1 0 0 0,1 1 0 0 0,1 0 0 0 0,3 1 0 0 0,-3 0 0 0 0,1-1 0 0 0,2 2 0 0 0,2 0 0 0 0,-5 2 0 0 0,0 1 0 0 0,-1 0 0 0 0,3-1 0 0 0,-3-3 0 0 0,-1-1 0 0 0,-3-1 0 0 0,1 0 0 0 0,3 2 0 0 0,3 2 0 0 0,2 0 0 0 0,-5-2 0 0 0,0 1 0 0 0,1 1 0 0 0,3 1 0 0 0,1 1 0 0 0,-2 1 0 0 0,0 0 0 0 0,3 1 0 0 0,0-1 0 0 0,3-1 0 0 0,1 0 0 0 0,0 0 0 0 0,2 1 0 0 0,-1 1 0 0 0,1-1 0 0 0,-2 1 0 0 0,-1 0 0 0 0,0 0 0 0 0,-1 0 0 0 0,-2 0 0 0 0,-1 0 0 0 0,0 2 0 0 0,-1 2 0 0 0,2 2 0 0 0,-3 3 0 0 0,-1 2 0 0 0,0 3 0 0 0,-1 0 0 0 0,1-1 0 0 0,3 0 0 0 0,2-1 0 0 0,4-1 0 0 0,3 4 0 0 0,3 3 0 0 0,2 2 0 0 0,1-1 0 0 0,3-2 0 0 0,3-2 0 0 0,2-2 0 0 0,1-2 0 0 0,3-1 0 0 0,3 0 0 0 0,0-2 0 0 0,2-1 0 0 0,1 0 0 0 0,11 3 0 0 0,4-2 0 0 0,0 0 0 0 0,1-1 0 0 0,1-1 0 0 0,19 2 0 0 0,8 3 0 0 0,-1-1 0 0 0,1-3 0 0 0,-3 1 0 0 0,0-2 0 0 0,3-2 0 0 0,32 5 0 0 0,6 2 0 0 0,-6 2 0 0 0,-13-1 0 0 0,-9-3 0 0 0,20 3 0 0 0,0 1 0 0 0,-9 2 0 0 0,-12-3 0 0 0,-5-3 0 0 0,-9-1 0 0 0,9 0 0 0 0,-2-1 0 0 0,-7 0 0 0 0,-9-1 0 0 0,-9-1 0 0 0,-8-2 0 0 0,-2 0 0 0 0,-3 0 0 0 0,-4 1 0 0 0,-2 0 0 0 0,-3-1 0 0 0,3 1 0 0 0,0-1 0 0 0,-2 0 0 0 0,-1 1 0 0 0,-4-2 0 0 0,-6-3 0 0 0,-6-2 0 0 0,-4 1 0 0 0,-5-2 0 0 0,-3 0 0 0 0,-2-1 0 0 0,-3 0 0 0 0,1 2 0 0 0,-23-2 0 0 0,-12 0 0 0 0,-3 0 0 0 0,5 0 0 0 0,3 0 0 0 0,-2 0 0 0 0,-1 1 0 0 0,-3-3 0 0 0,-4 1 0 0 0,-5 0 0 0 0,1 0 0 0 0,9 1 0 0 0,8 1 0 0 0,6 1 0 0 0,-2 2 0 0 0,-10-2 0 0 0,0 0 0 0 0,2-2 0 0 0,8 0 0 0 0,5 2 0 0 0,7 0 0 0 0,6 1 0 0 0,5 1 0 0 0,4 0 0 0 0,2 1 0 0 0,1 2 0 0 0,1 2 0 0 0,-1 2 0 0 0,1 5 0 0 0,0 3 0 0 0,3 0 0 0 0,1 6 0 0 0,2 1 0 0 0,1 0 0 0 0,1-2 0 0 0,1 0 0 0 0,-1 5 0 0 0,0 0 0 0 0,2-3 0 0 0,2-2 0 0 0,11 3 0 0 0,4-1 0 0 0,2-1 0 0 0,1-3 0 0 0,8-1 0 0 0,2-1 0 0 0,2-1 0 0 0,-1-3 0 0 0,0-1 0 0 0,1-1 0 0 0,22 3 0 0 0,8-1 0 0 0,0-1 0 0 0,-6-1 0 0 0,-5-1 0 0 0,13 1 0 0 0,1-1 0 0 0,-5-2 0 0 0,-5-2 0 0 0,-2 1 0 0 0,-3 2 0 0 0,-5 0 0 0 0,27 0 0 0 0,6 0 0 0 0,-3 0 0 0 0,-12 0 0 0 0,-13-3 0 0 0,-3-1 0 0 0,-7 1 0 0 0,-6-1 0 0 0,-7 1 0 0 0,-4 0 0 0 0,-9-1 0 0 0,-8-1 0 0 0,-8-1 0 0 0,-4 0 0 0 0,-5-1 0 0 0,-1 0 0 0 0,-3 0 0 0 0,-1 0 0 0 0,-1 0 0 0 0,-8 0 0 0 0,-4 0 0 0 0,0 0 0 0 0,1-1 0 0 0,-5 1 0 0 0,0 0 0 0 0,2 0 0 0 0,6 0 0 0 0,4 1 0 0 0,1-1 0 0 0,2 0 0 0 0,0 0 0 0 0,-1 1 0 0 0,2 3 0 0 0,1 0 0 0 0,-4 2 0 0 0,-2 1 0 0 0,-1-1 0 0 0,0-1 0 0 0,-3 2 0 0 0,-1 1 0 0 0,0 1 0 0 0,2 1 0 0 0,-1 2 0 0 0,1 0 0 0 0,0 0 0 0 0,4 0 0 0 0,2-1 0 0 0,3-2 0 0 0,-3 1 0 0 0,-2 0 0 0 0,0-2 0 0 0,1 0 0 0 0,0 0 0 0 0,-1-1 0 0 0,2-2 0 0 0,2-2 0 0 0,1-3 0 0 0,4-3 0 0 0,1-5 0 0 0,3-2 0 0 0,2-1 0 0 0,-2-5 0 0 0,-3-7 0 0 0,-1 0 0 0 0,1 0 0 0 0,1 0 0 0 0,-4-3 0 0 0,0-4 0 0 0,-1 1 0 0 0,-1 3 0 0 0,1 4 0 0 0,-2-6 0 0 0,2 0 0 0 0,1 4 0 0 0,2 4 0 0 0,2 1 0 0 0,-2 2 0 0 0,-1 0 0 0 0,0 1 0 0 0,0 0 0 0 0,1 1 0 0 0,1 2 0 0 0,-1-6 0 0 0,0-3 0 0 0,1 1 0 0 0,-1 3 0 0 0,-1 0 0 0 0,1 2 0 0 0,0 0 0 0 0,1 2 0 0 0,-4-9 0 0 0,1-2 0 0 0,0 1 0 0 0,3 4 0 0 0,3 3 0 0 0,0-3 0 0 0,2 2 0 0 0,1 1 0 0 0,-1 2 0 0 0,0 3 0 0 0,-1 0 0 0 0,0-1 0 0 0,-2-2 0 0 0,0 2 0 0 0,0 0 0 0 0,0-1 0 0 0,-1 0 0 0 0,0-1 0 0 0,-1 1 0 0 0,0 2 0 0 0,1 0 0 0 0,0 1 0 0 0,1 1 0 0 0,0 0 0 0 0,2 1 0 0 0,-1-3 0 0 0,-2 1 0 0 0,-1-1 0 0 0,1 1 0 0 0,1-2 0 0 0,0 0 0 0 0,3 1 0 0 0,-1 0 0 0 0,1 1 0 0 0,0 1 0 0 0,0 0 0 0 0,-1 0 0 0 0,1-1 0 0 0,1-1 0 0 0,0-2 0 0 0,2 1 0 0 0,0 0 0 0 0,1-1 0 0 0,-2 0 0 0 0,-1 2 0 0 0,-3 0 0 0 0,-2 1 0 0 0,0 0 0 0 0,-2 1 0 0 0,0 1 0 0 0,2-1 0 0 0,0 0 0 0 0,1 1 0 0 0,3-3 0 0 0,1 0 0 0 0,2 1 0 0 0,0-1 0 0 0,1 1 0 0 0,0 1 0 0 0,1 0 0 0 0,-3-2 0 0 0,0-2 0 0 0,1 0 0 0 0,-3 1 0 0 0,1 0 0 0 0,-2 0 0 0 0,1 0 0 0 0,-1 0 0 0 0,-1 2 0 0 0,0 0 0 0 0,1 0 0 0 0,2 1 0 0 0,1 1 0 0 0,1-1 0 0 0,1 0 0 0 0,0 1 0 0 0,0-1 0 0 0,0 0 0 0 0,0 1 0 0 0,-1-1 0 0 0,-3 2 0 0 0,-2 2 0 0 0,-1 2 0 0 0,-2 2 0 0 0,-1 3 0 0 0,2 3 0 0 0,1 2 0 0 0,3 0-16383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30"/>
    </inkml:context>
    <inkml:brush xml:id="br0">
      <inkml:brushProperty name="width" value="0.35" units="cm"/>
      <inkml:brushProperty name="height" value="0.35" units="cm"/>
    </inkml:brush>
  </inkml:definitions>
  <inkml:trace contextRef="#ctx0" brushRef="#br0">14527 8068 16383 0 0,'2'0'0'0'0,"1"0"0"0"0,8-3 0 0 0,4-2 0 0 0,0-1 0 0 0,0-1 0 0 0,-2-1 0 0 0,0-2 0 0 0,-2 1 0 0 0,3-3 0 0 0,1 0 0 0 0,-1 0 0 0 0,-1 0 0 0 0,0 1 0 0 0,0 0 0 0 0,7-6 0 0 0,1-3 0 0 0,8-4 0 0 0,0 1 0 0 0,-4 1 0 0 0,-3 4 0 0 0,-5 5 0 0 0,6-2 0 0 0,-1-1 0 0 0,1 2 0 0 0,-2 0 0 0 0,4 1 0 0 0,-2-1 0 0 0,-3 2 0 0 0,-3 0 0 0 0,-3 2 0 0 0,-2-1 0 0 0,-1 1 0 0 0,0 1 0 0 0,1-1 0 0 0,-1 0 0 0 0,3-1 0 0 0,1-1 0 0 0,0 0 0 0 0,0-1 0 0 0,-1 0 0 0 0,-1 1 0 0 0,1-2 0 0 0,1 1 0 0 0,0 0 0 0 0,-1 1 0 0 0,-1 1 0 0 0,-2 1 0 0 0,2 0 0 0 0,1 0 0 0 0,0 2 0 0 0,-1 1 0 0 0,-1-1 0 0 0,0 2 0 0 0,0 1 0 0 0,1 0 0 0 0,0-2 0 0 0,1 0 0 0 0,-1 1 0 0 0,4-3 0 0 0,1-1 0 0 0,-1 2 0 0 0,0-1 0 0 0,-2 1 0 0 0,-1 2 0 0 0,0 0 0 0 0,0 1 0 0 0,2 0 0 0 0,0 1 0 0 0,-1-1 0 0 0,-2 0 0 0 0,5 0 0 0 0,-1-1 0 0 0,0-1 0 0 0,-2 0 0 0 0,-2 2 0 0 0,-1 2 0 0 0,4-1 0 0 0,2 0 0 0 0,0 0 0 0 0,-1 0 0 0 0,-2 1 0 0 0,-2 1 0 0 0,0 1 0 0 0,-1 0 0 0 0,0-1 0 0 0,3 0 0 0 0,0-2 0 0 0,-1-1 0 0 0,1 0 0 0 0,0-1 0 0 0,-2 0 0 0 0,1 0 0 0 0,1 0 0 0 0,0-2 0 0 0,0 1 0 0 0,0 0 0 0 0,-2 1 0 0 0,1 2 0 0 0,5-2 0 0 0,5-2 0 0 0,2 0 0 0 0,1 1 0 0 0,0 0 0 0 0,-3 2 0 0 0,-3 2 0 0 0,-2 1 0 0 0,-1 0 0 0 0,0-2 0 0 0,-3 0 0 0 0,3-2 0 0 0,1 0 0 0 0,-1-2 0 0 0,0 1 0 0 0,-1 0 0 0 0,0 0 0 0 0,1-2 0 0 0,0 1 0 0 0,-1-2 0 0 0,-2 1 0 0 0,1-1 0 0 0,-1 0 0 0 0,2 2 0 0 0,1 0 0 0 0,7-1 0 0 0,3-2 0 0 0,0 1 0 0 0,2-4 0 0 0,-3 0 0 0 0,-2 2 0 0 0,-3 0 0 0 0,-2 3 0 0 0,-1 0 0 0 0,-1 1 0 0 0,-1 0 0 0 0,-1 0 0 0 0,-2 1 0 0 0,-2 2 0 0 0,1-1 0 0 0,3-4 0 0 0,0-1 0 0 0,-1-1 0 0 0,0 1 0 0 0,-3 0 0 0 0,0 0 0 0 0,0 0 0 0 0,0 1 0 0 0,5-1 0 0 0,1 0 0 0 0,-1 3 0 0 0,-2 1 0 0 0,-1 2 0 0 0,4-2 0 0 0,2 0 0 0 0,-1 0 0 0 0,2-4 0 0 0,0 0 0 0 0,-2 2 0 0 0,-3 1 0 0 0,-2 1 0 0 0,-1 1 0 0 0,0-1 0 0 0,-1 0 0 0 0,-1-1 0 0 0,0-1 0 0 0,0-1 0 0 0,3 1 0 0 0,0-1 0 0 0,-1 0 0 0 0,1 0 0 0 0,0 0 0 0 0,-1 2 0 0 0,1 0 0 0 0,1 2 0 0 0,0 2 0 0 0,-2 2 0 0 0,0-1 0 0 0,-1 0 0 0 0,-2-1 0 0 0,0 0 0 0 0,0 0 0 0 0,0 0 0 0 0,-1 0 0 0 0,1 0 0 0 0,0 0 0 0 0,-1 0 0 0 0,1 0 0 0 0,0 0 0 0 0,1 0 0 0 0,1 1 0 0 0,0 0 0 0 0,-1 1 0 0 0,0 1 0 0 0,0 0 0 0 0,-1-1 0 0 0,0 0 0 0 0,0 0 0 0 0,0 1 0 0 0,-1 0 0 0 0,1 0 0 0 0,0 1 0 0 0,-1-2 0 0 0,1 0 0 0 0,0 0 0 0 0,0 0 0 0 0,-1 1 0 0 0,3-1 0 0 0,0-1 0 0 0,0-1 0 0 0,-1 0 0 0 0,0 1 0 0 0,0 1 0 0 0,1 0 0 0 0,0 1 0 0 0,1 1 0 0 0,1 0 0 0 0,-1 0 0 0 0,2 2 0 0 0,1 2 0 0 0,-1 2 0 0 0,-2 2 0 0 0,0 1 0 0 0,-4 0 0 0 0,-1 1 0 0 0,0 1 0 0 0,0-1 0 0 0,2 2 0 0 0,1 1 0 0 0,0 3 0 0 0,-1 0 0 0 0,-3-1 0 0 0,-1-2 0 0 0,-1 0 0 0 0,0-2 0 0 0,-1-1 0 0 0,1 3 0 0 0,-1 1 0 0 0,1 0 0 0 0,-1-1 0 0 0,1 0 0 0 0,1 1 0 0 0,0-2 0 0 0,0 2 0 0 0,0-1 0 0 0,-1-1 0 0 0,2 2 0 0 0,0 1 0 0 0,2-1 0 0 0,0 0 0 0 0,0-1 0 0 0,1-2 0 0 0,-2 0 0 0 0,-2-1 0 0 0,0 0 0 0 0,0 0 0 0 0,1-1 0 0 0,1 1 0 0 0,2 1 0 0 0,2 1 0 0 0,1 2 0 0 0,1-1 0 0 0,-1 0 0 0 0,1 1 0 0 0,0 0 0 0 0,-1-1 0 0 0,-1-2 0 0 0,-1 0 0 0 0,-1 0 0 0 0,2 2 0 0 0,2 1 0 0 0,1 2 0 0 0,1-1 0 0 0,2 3 0 0 0,0-1 0 0 0,-2-1 0 0 0,-2-2 0 0 0,1-1 0 0 0,-2-4 0 0 0,-4-2 0 0 0,-5-3 0 0 0,-5-3 0 0 0,-7-2 0 0 0,-5-3 0 0 0,-1-2 0 0 0,0-3 0 0 0,1 0 0 0 0,1-1 0 0 0,0 0 0 0 0,2 1 0 0 0,0 2 0 0 0,-4 0 0 0 0,0 0 0 0 0,-1 0 0 0 0,0 0 0 0 0,1 0 0 0 0,1 1 0 0 0,-1-3 0 0 0,1-1 0 0 0,1-1 0 0 0,1 0 0 0 0,0 1 0 0 0,0-1 0 0 0,1 3 0 0 0,-1-2 0 0 0,-1 0 0 0 0,1 2 0 0 0,-1-1 0 0 0,1 1 0 0 0,1 0 0 0 0,1-1 0 0 0,0-2 0 0 0,-1 0 0 0 0,0-1 0 0 0,0 1 0 0 0,0 0 0 0 0,0 0 0 0 0,-2 1 0 0 0,0 0 0 0 0,0 0 0 0 0,0 0 0 0 0,2 2 0 0 0,-3-1 0 0 0,1 1 0 0 0,0 2 0 0 0,0 0 0 0 0,2 1 0 0 0,-1 2 0 0 0,1 1 0 0 0,0 0 0 0 0,1 2 0 0 0,-1 0 0 0 0,0 0 0 0 0,0 0 0 0 0,-1 1 0 0 0,-2 1 0 0 0,-3 2 0 0 0,-2 2 0 0 0,-4 3 0 0 0,-1 2 0 0 0,-1 1 0 0 0,2 0 0 0 0,3-1 0 0 0,2 0 0 0 0,0 0 0 0 0,-3-1 0 0 0,-5 1 0 0 0,-1 0 0 0 0,1 0 0 0 0,0-1 0 0 0,2 1 0 0 0,1-1 0 0 0,-2 1 0 0 0,0 1 0 0 0,0 0 0 0 0,1-1 0 0 0,2 0 0 0 0,-3 0 0 0 0,0-2 0 0 0,0 0 0 0 0,2-1 0 0 0,0-1 0 0 0,1-1 0 0 0,3 1 0 0 0,2-1 0 0 0,1-2 0 0 0,1 1 0 0 0,0 1 0 0 0,0-1 0 0 0,0 0 0 0 0,-3 4 0 0 0,-1-1 0 0 0,2-1 0 0 0,0-1 0 0 0,1 0 0 0 0,1-1 0 0 0,2 1 0 0 0,-1 0 0 0 0,1 0 0 0 0,-4 1 0 0 0,1 1 0 0 0,-2 0 0 0 0,1 0 0 0 0,0-1 0 0 0,-1-1 0 0 0,0 0 0 0 0,-4 2 0 0 0,2 0 0 0 0,0 0 0 0 0,0 1 0 0 0,1-2 0 0 0,1 0 0 0 0,1 1 0 0 0,-1-2 0 0 0,-1 0 0 0 0,-1 1 0 0 0,-1 1 0 0 0,0-1 0 0 0,0 0 0 0 0,2 0 0 0 0,0 0 0 0 0,-2 1 0 0 0,-3-1 0 0 0,1 1 0 0 0,-1 0 0 0 0,3-1 0 0 0,2-2 0 0 0,0 0 0 0 0,-2 1 0 0 0,1-1 0 0 0,0-1 0 0 0,0-1 0 0 0,1 0 0 0 0,0 0 0 0 0,3 1 0 0 0,-7 4 0 0 0,0-1 0 0 0,0 1 0 0 0,4-1 0 0 0,2-2 0 0 0,3 1 0 0 0,2-2 0 0 0,1-1 0 0 0,0-1 0 0 0,-1 1 0 0 0,0 1 0 0 0,-1 0 0 0 0,1 0 0 0 0,-1-1 0 0 0,-1 0 0 0 0,-1 2 0 0 0,1 0 0 0 0,-2-2 0 0 0,-3 0 0 0 0,-1 1 0 0 0,-2 1 0 0 0,2-1 0 0 0,2 0 0 0 0,0-1 0 0 0,0-1 0 0 0,0-1 0 0 0,1 1 0 0 0,0 0 0 0 0,1 0 0 0 0,-5 1 0 0 0,-2 0 0 0 0,0 0 0 0 0,1-1 0 0 0,2 1 0 0 0,4 0 0 0 0,1-1 0 0 0,1 2 0 0 0,0-1 0 0 0,3-2 0 0 0,2-3 0 0 0,4-3 0 0 0,2-2 0 0 0,2-1 0 0 0,4-4 0 0 0,3 0 0 0 0,3-4 0 0 0,1 0 0 0 0,1 0 0 0 0,0 2 0 0 0,0 1 0 0 0,2-3 0 0 0,3-2 0 0 0,1 2 0 0 0,0 1 0 0 0,0 0 0 0 0,10-4 0 0 0,13-2 0 0 0,3 0 0 0 0,-2 4 0 0 0,-3 5 0 0 0,0 2 0 0 0,14-5 0 0 0,2-2 0 0 0,-5 3 0 0 0,-4 0 0 0 0,-8 2 0 0 0,-3 1 0 0 0,2-2 0 0 0,-1 2 0 0 0,-5 1 0 0 0,0 1 0 0 0,-2 0 0 0 0,-3 2 0 0 0,2-3 0 0 0,-2 2 0 0 0,-3 1 0 0 0,-4 2 0 0 0,-2 1 0 0 0,-1-2 0 0 0,-1 0 0 0 0,-2 0 0 0 0,-1 0 0 0 0,-1-2 0 0 0,-1 1 0 0 0,2-2 0 0 0,-1 0 0 0 0,1 1 0 0 0,-1 0 0 0 0,0 0 0 0 0,-1 2 0 0 0,0-1 0 0 0,2 0 0 0 0,0-1 0 0 0,0 2 0 0 0,-1 0 0 0 0,3 3 0 0 0,1 1 0 0 0,0-1 0 0 0,-2 1 0 0 0,-1-2 0 0 0,1 1 0 0 0,0 0 0 0 0,-1 0 0 0 0,-1 0 0 0 0,0 0 0 0 0,-1-1 0 0 0,0 0 0 0 0,2-1 0 0 0,0 1 0 0 0,-1-1 0 0 0,2 0 0 0 0,0 0 0 0 0,0 0 0 0 0,-1 2 0 0 0,1-2 0 0 0,-1 2 0 0 0,2-2 0 0 0,0 1 0 0 0,-1 1 0 0 0,-1 1 0 0 0,1-1 0 0 0,3 0 0 0 0,2-1 0 0 0,0 0 0 0 0,0 1 0 0 0,4-1 0 0 0,-1 0 0 0 0,-1 1 0 0 0,-4 1 0 0 0,-1 1 0 0 0,-3 0 0 0 0,-1 1 0 0 0,-2 0 0 0 0,1-1 0 0 0,1-3 0 0 0,0 0 0 0 0,4 0 0 0 0,1 1 0 0 0,-1 1 0 0 0,0 1 0 0 0,0 1 0 0 0,-2 0 0 0 0,0 0 0 0 0,-2 0 0 0 0,-1 0 0 0 0,2 0 0 0 0,2 0 0 0 0,-1 0 0 0 0,2 0 0 0 0,0 0 0 0 0,-1 0 0 0 0,-2 0 0 0 0,0 0 0 0 0,-2 0 0 0 0,0 0 0 0 0,2 0 0 0 0,1 0 0 0 0,1 0 0 0 0,0 0 0 0 0,0 0 0 0 0,0 0 0 0 0,0 0 0 0 0,0 0 0 0 0,0 2 0 0 0,-2 2 0 0 0,-3 5 0 0 0,-2 3 0 0 0,-1 1 0 0 0,-2 0 0 0 0,-1 2 0 0 0,-2 0 0 0 0,2 2 0 0 0,-1 0 0 0 0,0-1 0 0 0,1 3 0 0 0,2 0 0 0 0,0-2 0 0 0,-1-1 0 0 0,1-1 0 0 0,-1-1 0 0 0,0-2 0 0 0,1-1 0 0 0,-2-1 0 0 0,0 0 0 0 0,-2-1 0 0 0,0 1 0 0 0,1-1 0 0 0,0 1 0 0 0,0 0 0 0 0,-1 1 0 0 0,2 3 0 0 0,1 0 0 0 0,1-1 0 0 0,-1 0 0 0 0,-1-1 0 0 0,-1 0 0 0 0,0 1 0 0 0,3 0 0 0 0,1 1 0 0 0,1 1 0 0 0,2-1 0 0 0,0 1 0 0 0,1 1 0 0 0,2 3 0 0 0,0 0 0 0 0,1-2 0 0 0,-2-2 0 0 0,0-2 0 0 0,0-1 0 0 0,-2 0 0 0 0,-3 0 0 0 0,-3 0 0 0 0,-1-1 0 0 0,-2-1 0 0 0,-4 1 0 0 0,-8 2 0 0 0,-4 1 0 0 0,-2-2 0 0 0,1-2 0 0 0,1-3 0 0 0,-1 1 0 0 0,0-1 0 0 0,2 0 0 0 0,0-1 0 0 0,1-1 0 0 0,-1-1 0 0 0,1-1 0 0 0,-1 0 0 0 0,1 0 0 0 0,-4 0 0 0 0,-1 1 0 0 0,1 1 0 0 0,3 1 0 0 0,1 0 0 0 0,2 0 0 0 0,1 1 0 0 0,1-1 0 0 0,1 1 0 0 0,-1-2 0 0 0,1 1 0 0 0,-4 2 0 0 0,-1 2 0 0 0,-1-1 0 0 0,0-1 0 0 0,0 1 0 0 0,2-2 0 0 0,0 0 0 0 0,-3-2-16383 0 0,0-1 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9T22:15:41.835"/>
    </inkml:context>
    <inkml:brush xml:id="br0">
      <inkml:brushProperty name="width" value="0.2" units="cm"/>
      <inkml:brushProperty name="height" value="0.2" units="cm"/>
      <inkml:brushProperty name="color" value="#E71224"/>
    </inkml:brush>
  </inkml:definitions>
  <inkml:trace contextRef="#ctx0" brushRef="#br0">163 0 24575,'-14'19'0,"1"-5"0,4-1 0,0-4 0,0 8 0,4-2 0,-3 3 0,3-5 0,-4-4 0,-4 13 0,2-10 0,2 13 0,1-15 0,3 7 0,0-7 0,-7 11 0,10-6 0,-6 4 0,8-6 0,0-4 0,-4 4 0,3-3 0,-3 7 0,4-7 0,0 3 0,0-4 0,20 13 0,-11-10 0,16 5 0,-15-9 0,7-3 0,-6 0 0,6 3 0,-8-7 0,0 3 0,0-4 0,4 0 0,1 0 0,4 0 0,-3 0 0,10 0 0,-13 4 0,9-3 0,-12 7 0,-4-3 0,-1 4 0,-12 8 0,2-6 0,-11 11 0,7-12 0,-7 7 0,7-7 0,-8 7 0,8-7 0,-7 7 0,7-7 0,1 3 0,1-4 0,3 1 0,0 3 0,1-3 0,4 3 0,-4 0 0,3-3 0,-3 3 0,8-8 0,25 11 0,-14-13 0,31 13 0,-34-15 0,13 8 0,-15-8 0,7 3 0,-7-4 0,3 4 0,0 1 0,-3 0 0,4 3 0,-1-3 0,-3 0 0,11 7 0,-10-10 0,10 10 0,-11-7 0,-1 0 0,-5-1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19"/>
    </inkml:context>
    <inkml:brush xml:id="br0">
      <inkml:brushProperty name="width" value="0.35" units="cm"/>
      <inkml:brushProperty name="height" value="0.35" units="cm"/>
    </inkml:brush>
  </inkml:definitions>
  <inkml:trace contextRef="#ctx0" brushRef="#br0">14872 7993 16383 0 0,'0'2'0'0'0,"1"2"0"0"0,3 2 0 0 0,2 1 0 0 0,4 1 0 0 0,2-3 0 0 0,4-1 0 0 0,5 1 0 0 0,5-1 0 0 0,10-1 0 0 0,5 2 0 0 0,8-1 0 0 0,7-1 0 0 0,12 3 0 0 0,11 0 0 0 0,9 3 0 0 0,13-1 0 0 0,7 2 0 0 0,2 0 0 0 0,4-3 0 0 0,2 2 0 0 0,2-1 0 0 0,5 2 0 0 0,4-1 0 0 0,9-2 0 0 0,72 2 0 0 0,24-1 0 0 0,-5-1 0 0 0,-24 1 0 0 0,-24-1 0 0 0,-24 2 0 0 0,18 0 0 0 0,-3-2 0 0 0,-13-2 0 0 0,-15-3 0 0 0,-16 0 0 0 0,-16-1 0 0 0,-16 2 0 0 0,-12 0 0 0 0,-8 0 0 0 0,-4 0 0 0 0,-3-1 0 0 0,-6-1 0 0 0,-8 2 0 0 0,-5 0 0 0 0,7 2 0 0 0,-2-1 0 0 0,-4 1 0 0 0,-6-2 0 0 0,-8-2 0 0 0,-7 2 0 0 0,6 2 0 0 0,-1-1 0 0 0,-4 1 0 0 0,-4 0 0 0 0,-5-1 0 0 0,0 0 0 0 0,0 0 0 0 0,-4-1 0 0 0,1-1 0 0 0,-1-1 0 0 0,8 2 0 0 0,1-1 0 0 0,-1 0 0 0 0,0 0 0 0 0,-3-1 0 0 0,-4-1 0 0 0,-2 0 0 0 0,-1 0 0 0 0,-1 0 0 0 0,-2 0 0 0 0,7 2 0 0 0,3 0 0 0 0,-1 0 0 0 0,1 0 0 0 0,-1-1 0 0 0,-1 0 0 0 0,1-1 0 0 0,6 0 0 0 0,2 0 0 0 0,-1 0 0 0 0,2 0 0 0 0,3 0 0 0 0,-2 0 0 0 0,-2 1 0 0 0,4 2 0 0 0,2-1 0 0 0,3-1 0 0 0,-3 1 0 0 0,0 1 0 0 0,-2 0 0 0 0,-1 0 0 0 0,10 0 0 0 0,3 1 0 0 0,-1-1 0 0 0,-5-1 0 0 0,-1 0 0 0 0,-4 0 0 0 0,-2 2 0 0 0,14 1 0 0 0,5 2 0 0 0,-2-1 0 0 0,-7-1 0 0 0,-6-2 0 0 0,-6 1 0 0 0,-6-1 0 0 0,-6 0 0 0 0,-2-2 0 0 0,-2 0 0 0 0,-1 0 0 0 0,0-1 0 0 0,0 0 0 0 0,-1 0 0 0 0,0 0 0 0 0,0-1 0 0 0,6 1 0 0 0,3 0 0 0 0,2 0 0 0 0,1 0 0 0 0,2 2 0 0 0,10 1 0 0 0,6 0 0 0 0,-1-1 0 0 0,-2 0 0 0 0,1-1 0 0 0,-2-1 0 0 0,1 0 0 0 0,23 0 0 0 0,7 0 0 0 0,0 0 0 0 0,-7 0 0 0 0,-6 0 0 0 0,-7 0 0 0 0,7 0 0 0 0,2 0 0 0 0,-7 0 0 0 0,-7 0 0 0 0,-6 0 0 0 0,-5 0 0 0 0,3 0 0 0 0,0 0 0 0 0,-4 0 0 0 0,-3 0 0 0 0,-5 0 0 0 0,-5 0 0 0 0,-3 0 0 0 0,-3 0 0 0 0,-13-9 0 0 0,-7-3 0 0 0,-9-3 0 0 0,-3 0 0 0 0,-5 1 0 0 0,1 1 0 0 0,-2 1 0 0 0,-4 0 0 0 0,-2 0 0 0 0,-8-1 0 0 0,-9-4 0 0 0,-13-2 0 0 0,-54-14 0 0 0,-24-3 0 0 0,-17 0 0 0 0,-4 2 0 0 0,-3 3 0 0 0,3 2 0 0 0,-50-4 0 0 0,-18-2 0 0 0,8 2 0 0 0,13 2 0 0 0,13 2 0 0 0,12 3 0 0 0,8 1 0 0 0,6 1 0 0 0,4 0 0 0 0,1 1 0 0 0,-80-12 0 0 0,-26-5 0 0 0,5 6 0 0 0,19 7 0 0 0,22 6 0 0 0,-57 1 0 0 0,-11 4 0 0 0,23 6 0 0 0,34 3 0 0 0,34 4 0 0 0,28 2 0 0 0,-25 1 0 0 0,4 1 0 0 0,17 0 0 0 0,27-1 0 0 0,27 1 0 0 0,-1 0 0 0 0,13-1 0 0 0,23 0 0 0 0,22 0 0 0 0,20 0 0 0 0,4 0 0 0 0,7 0 0 0 0,5 0 0 0 0,5 0 0 0 0,4 0 0 0 0,3 0 0 0 0,0 0 0 0 0,1 0 0 0 0,1 0 0 0 0,3 0 0 0 0,-1 0 0 0 0,1 0 0 0 0,-1 0 0 0 0,1 0 0 0 0,0 0 0 0 0,-7 0 0 0 0,-2 0 0 0 0,1 0 0 0 0,2 0 0 0 0,2 0 0 0 0,-10 0 0 0 0,-4 0 0 0 0,0 0 0 0 0,2 0 0 0 0,0 0 0 0 0,-10 0 0 0 0,-3 0 0 0 0,4 0 0 0 0,4 0 0 0 0,5 0 0 0 0,-6 0 0 0 0,1 0 0 0 0,5 0 0 0 0,4 0 0 0 0,-8 0 0 0 0,-3 0 0 0 0,4 0 0 0 0,-2 0 0 0 0,3 0 0 0 0,4 0 0 0 0,5 0 0 0 0,3 0 0 0 0,-3 0 0 0 0,-2 0 0 0 0,1 0 0 0 0,1 0 0 0 0,4 0 0 0 0,-2 0 0 0 0,1 0 0 0 0,0 0 0 0 0,1 0 0 0 0,-2 0 0 0 0,-1 0 0 0 0,-1 0 0 0 0,0 0 0 0 0,3 0 0 0 0,2 0 0 0 0,1 0 0 0 0,0 0 0 0 0,1 0 0 0 0,-3 0 0 0 0,-1 0 0 0 0,-1 0 0 0 0,3 0 0 0 0,1 0 0 0 0,1 0 0 0 0,-3 0 0 0 0,1 0 0 0 0,1 0 0 0 0,0 0 0 0 0,0 0 0 0 0,-1 0 0 0 0,-1 0 0 0 0,-6 0 0 0 0,-2 0 0 0 0,0 0 0 0 0,2 0 0 0 0,0 0 0 0 0,2 0 0 0 0,-5 0 0 0 0,-2 0 0 0 0,1 0 0 0 0,2 0 0 0 0,1 0 0 0 0,3 0 0 0 0,-9 0 0 0 0,-2 0 0 0 0,1 0 0 0 0,2 0 0 0 0,6 2 0 0 0,4 0 0 0 0,-2 0 0 0 0,0 0 0 0 0,3-1 0 0 0,1 0 0 0 0,1-1 0 0 0,0 0 0 0 0,2 3 0 0 0,-2 2 0 0 0,1-1 0 0 0,2-1 0 0 0,1 0 0 0 0,0-2 0 0 0,-1 0 0 0 0,-2-1 0 0 0,-1 0 0 0 0,0 0 0 0 0,2 0 0 0 0,-1 0 0 0 0,2-1 0 0 0,-4 1 0 0 0,-2 0 0 0 0,0 0 0 0 0,1 0 0 0 0,0 0 0 0 0,0 0 0 0 0,0 0 0 0 0,0 0 0 0 0,1 0 0 0 0,2 0 0 0 0,1 2 0 0 0,1 0 0 0 0,1 0 0 0 0,2 0 0 0 0,0-1 0 0 0,-1 0 0 0 0,0-2 0 0 0,4-1 0 0 0,4-1 0 0 0,5 2 0 0 0,4-1 0 0 0,3 2 0 0 0,2-1 0 0 0,0 1 0 0 0,2 0 0 0 0,1 0 0 0 0,0 0 0 0 0,1 0 0 0 0,11 0 0 0 0,5 0 0 0 0,17 2 0 0 0,6 0 0 0 0,1 0 0 0 0,3 0 0 0 0,-2-1 0 0 0,38 0 0 0 0,15-1 0 0 0,-5 0 0 0 0,-7 0 0 0 0,-9 0 0 0 0,11 0 0 0 0,1 0 0 0 0,-5 0 0 0 0,-7 3 0 0 0,-5 1 0 0 0,-6 0 0 0 0,26 2 0 0 0,3 0 0 0 0,-6-1 0 0 0,-12-1 0 0 0,-10-2 0 0 0,19-1 0 0 0,4 0 0 0 0,-8-1 0 0 0,-7 0 0 0 0,-8 0 0 0 0,-9-1 0 0 0,14 1 0 0 0,-4 0 0 0 0,-8 0 0 0 0,-10 0 0 0 0,-9 0 0 0 0,10 0 0 0 0,0 0 0 0 0,-4 0 0 0 0,-4 0 0 0 0,-9 0 0 0 0,11 0 0 0 0,2 2 0 0 0,-4 1 0 0 0,-9-1 0 0 0,-5 1 0 0 0,1 0 0 0 0,-4 0 0 0 0,0 0 0 0 0,-4-1 0 0 0,-4 0 0 0 0,-4 1 0 0 0,12 1 0 0 0,5 2 0 0 0,-1 0 0 0 0,-3 1 0 0 0,10 1 0 0 0,2-2 0 0 0,-5-1 0 0 0,-4-1 0 0 0,-4-1 0 0 0,-3 1 0 0 0,12 0 0 0 0,6 3 0 0 0,-1-1 0 0 0,-1-1 0 0 0,10 3 0 0 0,-2-1 0 0 0,-5 0 0 0 0,-3-3 0 0 0,-9-1 0 0 0,20-2 0 0 0,1 0 0 0 0,-2 1 0 0 0,-6 1 0 0 0,-8-1 0 0 0,5 0 0 0 0,-4-1 0 0 0,-3 0 0 0 0,-5-1 0 0 0,-3 0 0 0 0,-4 0 0 0 0,12 4 0 0 0,6 0 0 0 0,-3 0 0 0 0,-6-1 0 0 0,11 1 0 0 0,-2 0 0 0 0,-4-1 0 0 0,-8-1 0 0 0,-6 1 0 0 0,-5 0 0 0 0,9 1 0 0 0,5 1 0 0 0,2-2 0 0 0,-3 0 0 0 0,5 1 0 0 0,-1-1 0 0 0,-2-1 0 0 0,-5 2 0 0 0,-4-1 0 0 0,7 4 0 0 0,2 1 0 0 0,-1-2 0 0 0,-4-1 0 0 0,-4-2 0 0 0,-5-1 0 0 0,4-1 0 0 0,-1-1 0 0 0,1 2 0 0 0,8 1 0 0 0,2-1 0 0 0,12 0 0 0 0,2 0 0 0 0,-1-2 0 0 0,-7 2 0 0 0,2 3 0 0 0,-4 0 0 0 0,-7-1 0 0 0,-6-1 0 0 0,-2 0 0 0 0,-3-2 0 0 0,-3 0 0 0 0,14 0 0 0 0,4 1 0 0 0,1 0 0 0 0,-1 0 0 0 0,0-1 0 0 0,14 2 0 0 0,5 0 0 0 0,-3 0 0 0 0,-6 0 0 0 0,-8 1 0 0 0,13 1 0 0 0,0 0 0 0 0,-7 1 0 0 0,-8-1 0 0 0,-9-1 0 0 0,1 0 0 0 0,-2 0 0 0 0,-4-1 0 0 0,-4 0 0 0 0,-5 1 0 0 0,-2-2 0 0 0,5 2 0 0 0,3-1 0 0 0,1 0 0 0 0,-3-1 0 0 0,-4-1 0 0 0,5 0 0 0 0,1-1 0 0 0,-3 0 0 0 0,-2 1 0 0 0,-1 2 0 0 0,5 2 0 0 0,1 1 0 0 0,-1-1 0 0 0,-2-1 0 0 0,-3 1 0 0 0,5 0 0 0 0,2 0 0 0 0,0 1 0 0 0,-3-1 0 0 0,-2-1 0 0 0,9-1 0 0 0,3-2 0 0 0,-2 0 0 0 0,-2 1 0 0 0,-3 1 0 0 0,-2 2 0 0 0,4 0 0 0 0,1 0 0 0 0,-1-1 0 0 0,-2-2 0 0 0,-2 0 0 0 0,1 1 0 0 0,6 2 0 0 0,1 0 0 0 0,-1-1 0 0 0,-3-1 0 0 0,0 1 0 0 0,-1 0 0 0 0,7-1 0 0 0,2 1 0 0 0,-2 0 0 0 0,0-2 0 0 0,-1 0 0 0 0,-1 0 0 0 0,-1-2 0 0 0,9 2 0 0 0,2 0 0 0 0,-1 0 0 0 0,-6 0 0 0 0,-4 1 0 0 0,-5-1 0 0 0,4 1 0 0 0,-1-1 0 0 0,-2-1 0 0 0,-3 1 0 0 0,-3 1 0 0 0,-2-1 0 0 0,0 1 0 0 0,-3 0 0 0 0,2 0 0 0 0,0-1 0 0 0,-1-1 0 0 0,-1 0 0 0 0,-2-1 0 0 0,0 0 0 0 0,2 0 0 0 0,0 2 0 0 0,0 0 0 0 0,-2 0 0 0 0,0 0 0 0 0,-1-1 0 0 0,2-1 0 0 0,-1 1 0 0 0,0-1 0 0 0,-2 0 0 0 0,1 0 0 0 0,2 0 0 0 0,-1 0 0 0 0,1 0 0 0 0,2 0 0 0 0,0 0 0 0 0,2 0 0 0 0,-2 0 0 0 0,-1 0 0 0 0,1 0 0 0 0,1 0 0 0 0,1 0 0 0 0,-1 0 0 0 0,-1 0 0 0 0,1 0 0 0 0,-2 1 0 0 0,1 1 0 0 0,3 1 0 0 0,1 0 0 0 0,1 0 0 0 0,-1 0 0 0 0,-4-1 0 0 0,3 0 0 0 0,0-2 0 0 0,5 2 0 0 0,-2 1 0 0 0,0-1 0 0 0,-2-1 0 0 0,-2 0 0 0 0,-1 0 0 0 0,7 1 0 0 0,-1 0 0 0 0,1 0 0 0 0,-2 0 0 0 0,-1-1 0 0 0,3 0 0 0 0,-1 1 0 0 0,-1 0 0 0 0,-4 0 0 0 0,-2 0 0 0 0,-1-1 0 0 0,-3-1 0 0 0,5 1 0 0 0,2-1 0 0 0,0 0 0 0 0,0 1 0 0 0,3 2 0 0 0,2-1 0 0 0,-1-1 0 0 0,-1 2 0 0 0,-1 0 0 0 0,3-1 0 0 0,0 0 0 0 0,-3 1 0 0 0,-1 0 0 0 0,-2-1 0 0 0,4 0 0 0 0,0-1 0 0 0,0 0 0 0 0,-2-1 0 0 0,-2 2 0 0 0,7 0 0 0 0,0 0 0 0 0,-2 1 0 0 0,0 1 0 0 0,-4-2 0 0 0,-1 2 0 0 0,-1 0 0 0 0,-1-1 0 0 0,-3-1 0 0 0,-1-1 0 0 0,-1 0 0 0 0,6-1 0 0 0,0 0 0 0 0,0 0 0 0 0,-2 0 0 0 0,-3-1 0 0 0,1 3 0 0 0,-1 0 0 0 0,1 0 0 0 0,1 0 0 0 0,2-1 0 0 0,4 1 0 0 0,2 1 0 0 0,1 1 0 0 0,-1 0 0 0 0,-1-1 0 0 0,1-1 0 0 0,0 0 0 0 0,-3 0 0 0 0,0 1 0 0 0,-2-1 0 0 0,1 0 0 0 0,2-1 0 0 0,3-1 0 0 0,-1 1 0 0 0,3-1 0 0 0,-1 0 0 0 0,0 0 0 0 0,-1-1 0 0 0,-4 1 0 0 0,-3 0 0 0 0,-1 0 0 0 0,-3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0"/>
    </inkml:context>
    <inkml:brush xml:id="br0">
      <inkml:brushProperty name="width" value="0.35" units="cm"/>
      <inkml:brushProperty name="height" value="0.35" units="cm"/>
    </inkml:brush>
  </inkml:definitions>
  <inkml:trace contextRef="#ctx0" brushRef="#br0">12723 7633 16383 0 0,'2'0'0'0'0,"2"0"0"0"0,2 0 0 0 0,2 0 0 0 0,2 0 0 0 0,2 0 0 0 0,0 0 0 0 0,2-2 0 0 0,1 0 0 0 0,0 0 0 0 0,-1 0 0 0 0,1 1 0 0 0,1 0 0 0 0,1 1 0 0 0,4-2 0 0 0,1-1 0 0 0,1 0 0 0 0,28 1 0 0 0,11 1 0 0 0,2 0 0 0 0,-5 0 0 0 0,1 1 0 0 0,8 0 0 0 0,4 0 0 0 0,-4 0 0 0 0,-2 1 0 0 0,1-1 0 0 0,-1 0 0 0 0,-4 0 0 0 0,5 0 0 0 0,-2 0 0 0 0,-6 0 0 0 0,-7 0 0 0 0,1 0 0 0 0,-3 0 0 0 0,-3 0 0 0 0,-3 0 0 0 0,-6 0 0 0 0,-3 0 0 0 0,-4 0 0 0 0,-4 0 0 0 0,3 0 0 0 0,-1 0 0 0 0,2 0 0 0 0,-1 0 0 0 0,0 0 0 0 0,-1 0 0 0 0,-2 0 0 0 0,-2 0 0 0 0,0 0 0 0 0,-4 0 0 0 0,-3 0 0 0 0,-2 0 0 0 0,0 0 0 0 0,4 0 0 0 0,1 0 0 0 0,0 0 0 0 0,-3 0 0 0 0,-2 0 0 0 0,-1 0 0 0 0,4 0 0 0 0,1 0 0 0 0,2 0 0 0 0,0 0 0 0 0,2 0 0 0 0,1 0 0 0 0,2 0 0 0 0,1 0 0 0 0,-2 0 0 0 0,-1 0 0 0 0,-3 0 0 0 0,-1 0 0 0 0,0 0 0 0 0,5 0 0 0 0,1 0 0 0 0,1 0 0 0 0,-3 0 0 0 0,2 0 0 0 0,0 0 0 0 0,-3 0 0 0 0,3 0 0 0 0,2 0 0 0 0,3 0 0 0 0,-1 0 0 0 0,1 0 0 0 0,-2 0 0 0 0,-2 0 0 0 0,-1 0 0 0 0,6 0 0 0 0,1 0 0 0 0,-3 0 0 0 0,0 0 0 0 0,-2 0 0 0 0,-3 0 0 0 0,-2 0 0 0 0,-2 0 0 0 0,-1 0 0 0 0,-2 0 0 0 0,-1 0 0 0 0,-1 0 0 0 0,0 0 0 0 0,0 0 0 0 0,0 0 0 0 0,-3 0 0 0 0,3 0 0 0 0,0 0 0 0 0,1 0 0 0 0,-3 0 0 0 0,-1 0 0 0 0,-2 0 0 0 0,-1 0 0 0 0,1 0 0 0 0,0 0 0 0 0,1 0 0 0 0,0 0 0 0 0,2 0 0 0 0,1 0 0 0 0,1 0 0 0 0,1 0 0 0 0,-1 0 0 0 0,-1 0 0 0 0,-1 0 0 0 0,1 0 0 0 0,1 0 0 0 0,0 0 0 0 0,-3 0 0 0 0,-1 0 0 0 0,1 0 0 0 0,0 0 0 0 0,1 0 0 0 0,-2 0 0 0 0,1 0 0 0 0,5-2 0 0 0,0-2 0 0 0,1 0 0 0 0,0-2 0 0 0,0 1 0 0 0,0 0 0 0 0,-2-2 0 0 0,0 1 0 0 0,-1 1 0 0 0,3 0 0 0 0,-1-1 0 0 0,-2 1 0 0 0,-2 1 0 0 0,-1-1 0 0 0,0 0 0 0 0,0-2 0 0 0,1 1 0 0 0,0-1 0 0 0,-1 1 0 0 0,-1 1 0 0 0,-2 0 0 0 0,0 1 0 0 0,-1 1 0 0 0,0 0 0 0 0,1 1 0 0 0,3-1 0 0 0,-1 2 0 0 0,1 0 0 0 0,-2 0 0 0 0,2-2 0 0 0,-1-2 0 0 0,-1 1 0 0 0,0-1 0 0 0,-1 1 0 0 0,-1 0 0 0 0,5 2 0 0 0,3 0 0 0 0,2 0 0 0 0,1 0 0 0 0,-2 0 0 0 0,6 0 0 0 0,2 1 0 0 0,0 0 0 0 0,-1 0 0 0 0,-2-2 0 0 0,1 1 0 0 0,1 1 0 0 0,-4 0 0 0 0,-2 0 0 0 0,-3 1 0 0 0,-2-1 0 0 0,0 1 0 0 0,-1 1 0 0 0,4-1 0 0 0,0 0 0 0 0,0 0 0 0 0,0 0 0 0 0,-1 0 0 0 0,2 0 0 0 0,1 0 0 0 0,-1 0 0 0 0,-2 0 0 0 0,-3 0 0 0 0,-1 0 0 0 0,0 0 0 0 0,1 0 0 0 0,1 0 0 0 0,2 0 0 0 0,2 0 0 0 0,-2 0 0 0 0,5 0 0 0 0,2 0 0 0 0,-1 0 0 0 0,-1 0 0 0 0,-3 0 0 0 0,-2 0 0 0 0,1 0 0 0 0,-2 0 0 0 0,0 0 0 0 0,0 0 0 0 0,0 0 0 0 0,-1 0 0 0 0,0 0 0 0 0,4 0 0 0 0,0 0 0 0 0,-2 0 0 0 0,1 0 0 0 0,-3 0 0 0 0,-1 0 0 0 0,-1 0 0 0 0,0 0 0 0 0,-1 0 0 0 0,0 0 0 0 0,-1 0 0 0 0,0 0 0 0 0,1 0 0 0 0,0 0 0 0 0,0 0 0 0 0,1 0 0 0 0,3 0 0 0 0,1 0 0 0 0,-1 0 0 0 0,-1 0 0 0 0,-3 0 0 0 0,0 0 0 0 0,-1 0 0 0 0,0 0 0 0 0,6 0 0 0 0,3 0 0 0 0,0 0 0 0 0,-2 0 0 0 0,-1 0 0 0 0,-1 0 0 0 0,-2 0 0 0 0,-2 0 0 0 0,-1 0 0 0 0,1 0 0 0 0,0 0 0 0 0,4 0 0 0 0,2 0 0 0 0,-1 0 0 0 0,0 0 0 0 0,1 0 0 0 0,-2 0 0 0 0,-1 0 0 0 0,-2 0 0 0 0,-2 0 0 0 0,2 0 0 0 0,-1 0 0 0 0,0 0 0 0 0,2 0 0 0 0,1 0 0 0 0,1 0 0 0 0,2 0 0 0 0,0 0 0 0 0,1 0 0 0 0,-2 0 0 0 0,4 0 0 0 0,1 0 0 0 0,0 0 0 0 0,0 0 0 0 0,0 0 0 0 0,-2 0 0 0 0,7 0 0 0 0,2 0 0 0 0,-1 0 0 0 0,-2 0 0 0 0,-1 0 0 0 0,-3 0 0 0 0,9 0 0 0 0,3 0 0 0 0,-2 0 0 0 0,-3 0 0 0 0,-2 0 0 0 0,-4 0 0 0 0,2 0 0 0 0,-2 0 0 0 0,-3 0 0 0 0,-4 0 0 0 0,-2 0 0 0 0,-1 0 0 0 0,3 0 0 0 0,0 0 0 0 0,-1 0 0 0 0,-1 0 0 0 0,-2 0 0 0 0,0 0 0 0 0,-2 0 0 0 0,2 0 0 0 0,-2 0-16383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1"/>
    </inkml:context>
    <inkml:brush xml:id="br0">
      <inkml:brushProperty name="width" value="0.35" units="cm"/>
      <inkml:brushProperty name="height" value="0.35" units="cm"/>
    </inkml:brush>
  </inkml:definitions>
  <inkml:trace contextRef="#ctx0" brushRef="#br0">11958 7309 16383 0 0,'1'0'0'0'0,"3"0"0"0"0,4 0 0 0 0,2 0 0 0 0,1 0 0 0 0,0 0 0 0 0,2 0 0 0 0,0 0 0 0 0,2 0 0 0 0,-1 0 0 0 0,1 0 0 0 0,1 0 0 0 0,0 0 0 0 0,-2 0 0 0 0,-1 0 0 0 0,2 0 0 0 0,0 0 0 0 0,1 0 0 0 0,1 0 0 0 0,6 4 0 0 0,3 0 0 0 0,-1 0 0 0 0,5 0 0 0 0,-2-2 0 0 0,-2 0 0 0 0,-4-2 0 0 0,-3 1 0 0 0,-3-1 0 0 0,2 0 0 0 0,-1-1 0 0 0,-2 1 0 0 0,-1 0 0 0 0,-2 0 0 0 0,-1 0 0 0 0,-1 0 0 0 0,0 0 0 0 0,-1 0 0 0 0,3 0 0 0 0,1 0 0 0 0,1 0 0 0 0,-1 0 0 0 0,1 0 0 0 0,2 0 0 0 0,1 3 0 0 0,1 2 0 0 0,-1-1 0 0 0,2 1 0 0 0,-1 0 0 0 0,-2-2 0 0 0,-1 0 0 0 0,-3-2 0 0 0,-1 0 0 0 0,0-1 0 0 0,-2 0 0 0 0,1 0 0 0 0,1 1 0 0 0,0 1 0 0 0,1 0 0 0 0,-1 0 0 0 0,0-1 0 0 0,0 0 0 0 0,0 1 0 0 0,2 0 0 0 0,10 2 0 0 0,6 0 0 0 0,0-1 0 0 0,-2 1 0 0 0,4 0 0 0 0,-1-1 0 0 0,-1-1 0 0 0,-2-1 0 0 0,-3 0 0 0 0,-2-1 0 0 0,3 0 0 0 0,0 0 0 0 0,-2 0 0 0 0,-1 1 0 0 0,-2 1 0 0 0,-4 0 0 0 0,-2 2 0 0 0,-1-1 0 0 0,1 0 0 0 0,0-1 0 0 0,1 1 0 0 0,-1 0 0 0 0,0-1 0 0 0,-2 0 0 0 0,2 1 0 0 0,1 0 0 0 0,0-1 0 0 0,-2 0 0 0 0,2-1 0 0 0,1 0 0 0 0,-2 1 0 0 0,-1 0 0 0 0,1 0 0 0 0,3-1 0 0 0,0 2 0 0 0,-1 0 0 0 0,-2-1 0 0 0,-2 0 0 0 0,0-1 0 0 0,0 2 0 0 0,2-1 0 0 0,0 0 0 0 0,-1 0 0 0 0,-1-1 0 0 0,0 0 0 0 0,2 1 0 0 0,1 0 0 0 0,-1 0 0 0 0,-1 0 0 0 0,-1 1 0 0 0,1-1 0 0 0,3 1 0 0 0,2-1 0 0 0,1-1 0 0 0,3 1 0 0 0,-1 1 0 0 0,-2-1 0 0 0,-2 1 0 0 0,-1 0 0 0 0,-2 0 0 0 0,-2-1 0 0 0,-1-1 0 0 0,-1 0 0 0 0,1-1 0 0 0,3 2 0 0 0,-1 0 0 0 0,1 0 0 0 0,3 0 0 0 0,1-1 0 0 0,1 0 0 0 0,-1-1 0 0 0,6 2 0 0 0,2 0 0 0 0,0 0 0 0 0,0 0 0 0 0,-4-1 0 0 0,-2-1 0 0 0,-1 2 0 0 0,-2 1 0 0 0,-1-1 0 0 0,-1-1 0 0 0,0 0 0 0 0,7 2 0 0 0,4-1 0 0 0,0 1 0 0 0,-2-2 0 0 0,-3 2 0 0 0,3 0 0 0 0,-1-1 0 0 0,-2 0 0 0 0,-1-1 0 0 0,0 0 0 0 0,-1-1 0 0 0,4 0 0 0 0,-1 2 0 0 0,-1 0 0 0 0,0 0 0 0 0,-1 0 0 0 0,3-1 0 0 0,1 1 0 0 0,0 2 0 0 0,-3 1 0 0 0,0-1 0 0 0,0-2 0 0 0,0 0 0 0 0,-1-1 0 0 0,-1 0 0 0 0,-2-1 0 0 0,-1 0 0 0 0,0 0 0 0 0,-2-1 0 0 0,-1 1 0 0 0,-1 0 0 0 0,6 2 0 0 0,1 0 0 0 0,1 0 0 0 0,0 0 0 0 0,3-1 0 0 0,2 0 0 0 0,-1-1 0 0 0,-2 0 0 0 0,-4 2 0 0 0,4 0 0 0 0,0 0 0 0 0,-3 0 0 0 0,-2-1 0 0 0,-1-1 0 0 0,0 2 0 0 0,-1 3 0 0 0,0-1 0 0 0,1 0 0 0 0,1-2 0 0 0,1 0 0 0 0,0 1 0 0 0,2 0 0 0 0,0-1 0 0 0,0 1 0 0 0,0 0 0 0 0,0 0 0 0 0,-2 1 0 0 0,-3-1 0 0 0,4 0 0 0 0,1 1 0 0 0,1 1 0 0 0,0 0 0 0 0,0-1 0 0 0,-3 0 0 0 0,4 0 0 0 0,0 1 0 0 0,0-1 0 0 0,0 2 0 0 0,-1-2 0 0 0,5 1 0 0 0,0 1 0 0 0,-1 0 0 0 0,-4-1 0 0 0,-3-2 0 0 0,4 0 0 0 0,-2 1 0 0 0,-2-2 0 0 0,-2 0 0 0 0,-1-1 0 0 0,-1 1 0 0 0,2 0 0 0 0,2 0 0 0 0,-1 1 0 0 0,0 1 0 0 0,2-2 0 0 0,2 0 0 0 0,-2 0 0 0 0,0-2 0 0 0,-1 1 0 0 0,-1-1 0 0 0,3 1 0 0 0,0 1 0 0 0,-1 0 0 0 0,-1 0 0 0 0,-1-1 0 0 0,4 0 0 0 0,0-1 0 0 0,-3 0 0 0 0,-2 0 0 0 0,0 2 0 0 0,0 0 0 0 0,5 0 0 0 0,4 1 0 0 0,-2 1 0 0 0,-1-1 0 0 0,-2-1 0 0 0,2-1 0 0 0,0 0 0 0 0,-2-1 0 0 0,-3 0 0 0 0,-1 0 0 0 0,-1 0 0 0 0,6 0 0 0 0,4 0 0 0 0,-2 0 0 0 0,-1 0 0 0 0,0-1 0 0 0,-4 3 0 0 0,-2 0 0 0 0,-2 0 0 0 0,-2 0 0 0 0,-2-1 0 0 0,3 2 0 0 0,1-1 0 0 0,-1 1 0 0 0,0-2 0 0 0,0 1 0 0 0,2-2 0 0 0,0 0 0 0 0,-1 1 0 0 0,3-1 0 0 0,2-1 0 0 0,-2 1 0 0 0,-2 0 0 0 0,-2 0 0 0 0,1 0 0 0 0,1 0 0 0 0,-1 0 0 0 0,-1 0 0 0 0,0 0 0 0 0,-2 0 0 0 0,0 0 0 0 0,4 0 0 0 0,1 0 0 0 0,2 0 0 0 0,-1 0 0 0 0,0 0 0 0 0,-2 0 0 0 0,1 0 0 0 0,2 0 0 0 0,0 0 0 0 0,0 0 0 0 0,-1 0 0 0 0,0 0 0 0 0,1 0 0 0 0,0 0 0 0 0,-1 2 0 0 0,-3 0 0 0 0,-1 0 0 0 0,-2 0 0 0 0,3-1 0 0 0,2 0 0 0 0,2-1 0 0 0,0 2 0 0 0,5 0 0 0 0,4 2 0 0 0,1 0 0 0 0,0-1 0 0 0,-3-1 0 0 0,-3 0 0 0 0,-4 0 0 0 0,7 1 0 0 0,0-1 0 0 0,-1 0 0 0 0,-3-1 0 0 0,-1 1 0 0 0,3 0 0 0 0,1 1 0 0 0,-1-2 0 0 0,-1 0 0 0 0,-2 0 0 0 0,-1-1 0 0 0,2 2 0 0 0,0 2 0 0 0,0 0 0 0 0,-3 0 0 0 0,-1-1 0 0 0,1-1 0 0 0,-2-1 0 0 0,-2-1 0 0 0,1 0 0 0 0,-2 2 0 0 0,0 0 0 0 0,0 0 0 0 0,0-1 0 0 0,1 0 0 0 0,0 0 0 0 0,0-1 0 0 0,2 1 0 0 0,1-1 0 0 0,2 0 0 0 0,-1-1 0 0 0,0 1 0 0 0,0 0 0 0 0,-2 0 0 0 0,0 0 0 0 0,-2 0 0 0 0,1 0 0 0 0,5 0 0 0 0,-1 0 0 0 0,0 0 0 0 0,-3 0 0 0 0,-2 0 0 0 0,-2 0 0 0 0,-1 0 0 0 0,-1 0 0 0 0,4 0 0 0 0,2 0 0 0 0,0 0 0 0 0,-3 0-16383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2"/>
    </inkml:context>
    <inkml:brush xml:id="br0">
      <inkml:brushProperty name="width" value="0.35" units="cm"/>
      <inkml:brushProperty name="height" value="0.35" units="cm"/>
    </inkml:brush>
  </inkml:definitions>
  <inkml:trace contextRef="#ctx0" brushRef="#br0">14585 7812 16383 0 0,'4'-1'0'0'0,"3"-3"0"0"0,5-2 0 0 0,2 0 0 0 0,2-1 0 0 0,-1 1 0 0 0,1 0 0 0 0,4-1 0 0 0,2 0 0 0 0,1 2 0 0 0,3 0 0 0 0,0-2 0 0 0,-1 2 0 0 0,-3 1 0 0 0,-2 1 0 0 0,4 0 0 0 0,2-2 0 0 0,-3 0 0 0 0,-2 2 0 0 0,6 0 0 0 0,0 1 0 0 0,-2 1 0 0 0,-2-1 0 0 0,-2-2 0 0 0,-3-1 0 0 0,0-3 0 0 0,-1 1 0 0 0,-3 1 0 0 0,-2 1 0 0 0,-1 0 0 0 0,1 2 0 0 0,0-1 0 0 0,0-1 0 0 0,-1 0 0 0 0,0 1 0 0 0,-1 0 0 0 0,0-2 0 0 0,0 1 0 0 0,1-1 0 0 0,1 1 0 0 0,0 1 0 0 0,-1 1 0 0 0,2 0 0 0 0,3-1 0 0 0,2-3 0 0 0,0 0 0 0 0,-1 0 0 0 0,-3 0 0 0 0,2-1 0 0 0,2 1 0 0 0,0 2 0 0 0,0 2 0 0 0,-3-1 0 0 0,4 0 0 0 0,2-1 0 0 0,-2 1 0 0 0,-1 2 0 0 0,-3-1 0 0 0,-3-1 0 0 0,3 0 0 0 0,0 0 0 0 0,-1 1 0 0 0,0 1 0 0 0,0 1 0 0 0,4 0 0 0 0,2 1 0 0 0,0 0 0 0 0,-2 0 0 0 0,-3-2 0 0 0,-2 0 0 0 0,4 0 0 0 0,1-1 0 0 0,1 0 0 0 0,-3 0 0 0 0,-1 1 0 0 0,-2 0 0 0 0,1 0 0 0 0,1-2 0 0 0,-1-1 0 0 0,-1 2 0 0 0,-1 0 0 0 0,-1-1 0 0 0,-1-1 0 0 0,5-1 0 0 0,1-2 0 0 0,0 1 0 0 0,-1 0 0 0 0,0-1 0 0 0,0 0 0 0 0,1-1 0 0 0,-2 0 0 0 0,-2-1 0 0 0,3 0 0 0 0,2 0 0 0 0,1 0 0 0 0,6-3 0 0 0,2-1 0 0 0,1 0 0 0 0,-1-1 0 0 0,-2 2 0 0 0,-2 2 0 0 0,-3 1 0 0 0,-1 0 0 0 0,-1-1 0 0 0,-2 0 0 0 0,1-1 0 0 0,0 1 0 0 0,0 1 0 0 0,-2 1 0 0 0,0 1 0 0 0,2 0 0 0 0,0 0 0 0 0,0-1 0 0 0,-1 2 0 0 0,-2 2 0 0 0,-1 0 0 0 0,-1 0 0 0 0,-1 1 0 0 0,1-1 0 0 0,1 1 0 0 0,0-1 0 0 0,-1 2 0 0 0,0 1 0 0 0,1 0 0 0 0,2 0 0 0 0,1 0 0 0 0,1-2 0 0 0,-1 0 0 0 0,-2 1 0 0 0,4-1 0 0 0,1 0 0 0 0,0 0 0 0 0,-1 0 0 0 0,0 0 0 0 0,1 0 0 0 0,-2 1 0 0 0,0-2 0 0 0,-1 1 0 0 0,-1 1 0 0 0,3-1 0 0 0,1 0 0 0 0,1-1 0 0 0,-1 1 0 0 0,2-1 0 0 0,-1-1 0 0 0,-1 0 0 0 0,-1 0 0 0 0,1 1 0 0 0,-2-1 0 0 0,0 0 0 0 0,-1 0 0 0 0,1 0 0 0 0,0 0 0 0 0,1 2 0 0 0,-1 2 0 0 0,-1-2 0 0 0,0 2 0 0 0,1-2 0 0 0,-1 0 0 0 0,-1 1 0 0 0,-2 1 0 0 0,0 0 0 0 0,5 0 0 0 0,2-1 0 0 0,1 1 0 0 0,-2-1 0 0 0,2 0 0 0 0,0 0 0 0 0,1 1 0 0 0,6 1 0 0 0,0 0 0 0 0,0 1 0 0 0,-5 0 0 0 0,-1 0 0 0 0,-3 0 0 0 0,-2 0 0 0 0,4 0 0 0 0,0 0 0 0 0,-2 0 0 0 0,-3 0 0 0 0,-1 0 0 0 0,-2 0 0 0 0,-2 0 0 0 0,0 0 0 0 0,0 0 0 0 0,-1 0 0 0 0,1 0 0 0 0,-1 0 0 0 0,0 0 0 0 0,1 0 0 0 0,3 0 0 0 0,1 0 0 0 0,0 0 0 0 0,1 0 0 0 0,-1 0 0 0 0,0 0 0 0 0,-2 0 0 0 0,-1 0 0 0 0,0 0 0 0 0,1 0 0 0 0,0 0 0 0 0,1 0 0 0 0,0 0 0 0 0,0 0 0 0 0,-1 0 0 0 0,0 0 0 0 0,0 0 0 0 0,2 0 0 0 0,0 0 0 0 0,5 0 0 0 0,1 0 0 0 0,2 0 0 0 0,0 0 0 0 0,-2 0 0 0 0,0 0 0 0 0,-1 0 0 0 0,-2 0 0 0 0,-3 2 0 0 0,-1 0 0 0 0,-2 0 0 0 0,-1 2 0 0 0,-1-1 0 0 0,1 0 0 0 0,-1-1 0 0 0,0 1 0 0 0,2 3 0 0 0,1 1 0 0 0,3 3 0 0 0,1 0 0 0 0,-1 0 0 0 0,1 0 0 0 0,-1 1 0 0 0,-2 0 0 0 0,1 2 0 0 0,0 0 0 0 0,-2-3 0 0 0,0-2 0 0 0,-1-3 0 0 0,2 3 0 0 0,2 0 0 0 0,-1 0 0 0 0,-1 1 0 0 0,-1-2 0 0 0,-1 0 0 0 0,-1 1 0 0 0,0-2 0 0 0,0-1 0 0 0,0-2 0 0 0,1 1 0 0 0,2 0 0 0 0,1 1 0 0 0,0 0 0 0 0,-2 0 0 0 0,3 0 0 0 0,2 2 0 0 0,0 0 0 0 0,-1 0 0 0 0,1 0 0 0 0,-1-1 0 0 0,2 0 0 0 0,-3-1 0 0 0,5 2 0 0 0,1 0 0 0 0,-1 0 0 0 0,-2-1 0 0 0,-3 0 0 0 0,-2 0 0 0 0,3 1 0 0 0,3 0 0 0 0,-1 0 0 0 0,2 1 0 0 0,-1 0 0 0 0,-2 1 0 0 0,0 1 0 0 0,-2-2 0 0 0,-2-1 0 0 0,-1 1 0 0 0,-1 0 0 0 0,1 1 0 0 0,0-2 0 0 0,-1-1 0 0 0,0-1 0 0 0,5 1 0 0 0,3 1 0 0 0,-1 1 0 0 0,6-1 0 0 0,0-1 0 0 0,-3-1 0 0 0,-2-1 0 0 0,-2 1 0 0 0,-2-1 0 0 0,5 3 0 0 0,2 0 0 0 0,1 0 0 0 0,5 1 0 0 0,0-2 0 0 0,0 1 0 0 0,-2 1 0 0 0,1 0 0 0 0,-2 0 0 0 0,-3 0 0 0 0,-2-1 0 0 0,-4-1 0 0 0,3 0 0 0 0,0 1 0 0 0,0 0 0 0 0,0 0 0 0 0,-3 0 0 0 0,1-2 0 0 0,-1 1 0 0 0,2 1 0 0 0,-2-2 0 0 0,-1 0 0 0 0,-2 0 0 0 0,4 0 0 0 0,2 2 0 0 0,-1 1 0 0 0,4 1 0 0 0,1-1 0 0 0,-1-1 0 0 0,-2-1 0 0 0,-2 0 0 0 0,-3 1 0 0 0,0-1 0 0 0,-1 0 0 0 0,-2 1 0 0 0,0-1 0 0 0,-2-2 0 0 0,0 1 0 0 0,2 1 0 0 0,-1-1 0 0 0,1-1 0 0 0,-1 1 0 0 0,0-1 0 0 0,6 2 0 0 0,4 2 0 0 0,-1 0 0 0 0,-1-1 0 0 0,-1 0 0 0 0,0-2 0 0 0,-2-1 0 0 0,-1 2 0 0 0,2-1 0 0 0,3 1 0 0 0,-1 0 0 0 0,-2 0 0 0 0,1-1 0 0 0,0 0 0 0 0,-3 0 0 0 0,1 1 0 0 0,-2-2 0 0 0,-1-1 0 0 0,-1 0 0 0 0,-1 2 0 0 0,-1-1 0 0 0,5 3 0 0 0,3 1 0 0 0,0-1 0 0 0,0 1 0 0 0,-1 1 0 0 0,0 0 0 0 0,0-1 0 0 0,3 1 0 0 0,0 0 0 0 0,0-1 0 0 0,-3 0 0 0 0,-3-1 0 0 0,4 1 0 0 0,0 0 0 0 0,-2 0 0 0 0,1-2 0 0 0,3 2 0 0 0,0 1 0 0 0,0 0 0 0 0,-1-2 0 0 0,2 3 0 0 0,-1 1 0 0 0,-1-2 0 0 0,-4-2 0 0 0,6 1 0 0 0,-1 1 0 0 0,-1-1 0 0 0,-1-2 0 0 0,-1-1 0 0 0,6 3 0 0 0,2 0 0 0 0,-1 0 0 0 0,-3 0 0 0 0,-2-1 0 0 0,-1-1 0 0 0,5 2 0 0 0,2 1 0 0 0,0 0 0 0 0,-1 0 0 0 0,4 2 0 0 0,0-1 0 0 0,-1-2 0 0 0,-4-1 0 0 0,-1 0 0 0 0,-1 1 0 0 0,0 0 0 0 0,-1-1 0 0 0,-1 1 0 0 0,2-1 0 0 0,0 1 0 0 0,-1-1 0 0 0,-1 0 0 0 0,-1 0 0 0 0,2 1 0 0 0,2 1 0 0 0,0 0 0 0 0,-2-1 0 0 0,2 1 0 0 0,1-1 0 0 0,-2 0 0 0 0,-1 1 0 0 0,-1-1 0 0 0,-1 0 0 0 0,-3-1 0 0 0,-2-1 0 0 0,1 1 0 0 0,1 0 0 0 0,-1 0 0 0 0,6 3 0 0 0,0-1 0 0 0,1 0 0 0 0,-2 0 0 0 0,0 0 0 0 0,-3-2 0 0 0,1 1 0 0 0,-1-1 0 0 0,1 0 0 0 0,1-1 0 0 0,1 1 0 0 0,-2 1 0 0 0,-1-1 0 0 0,-1-1 0 0 0,-1 2 0 0 0,1 0 0 0 0,-1-1 0 0 0,2 1 0 0 0,0 0 0 0 0,1-1 0 0 0,-1-1 0 0 0,-1 0 0 0 0,-3 0 0 0 0,0 0 0 0 0,-1-1 0 0 0,0 0 0 0 0,3 2 0 0 0,1-2 0 0 0,1 0 0 0 0,0 0 0 0 0,-1 0 0 0 0,0 2 0 0 0,-1 1 0 0 0,0-1 0 0 0,0 1 0 0 0,3-1 0 0 0,1 1 0 0 0,0 1 0 0 0,-2-1 0 0 0,1 1 0 0 0,-2-1 0 0 0,-1-2 0 0 0,0 2 0 0 0,3 4 0 0 0,0 2 0 0 0,-1 0 0 0 0,3 3 0 0 0,0 0 0 0 0,-1-2 0 0 0,-3 0 0 0 0,-1-3 0 0 0,1 1 0 0 0,2 0 0 0 0,-1-1 0 0 0,1-1 0 0 0,-2 0 0 0 0,1-2 0 0 0,8 0 0 0 0,0-1 0 0 0,-1 0 0 0 0,-3 0 0 0 0,-2-1 0 0 0,2 1 0 0 0,3 0 0 0 0,-3-1 0 0 0,-2 1 0 0 0,-3-1 0 0 0,0 0 0 0 0,3 2 0 0 0,3 1 0 0 0,-1-1 0 0 0,-2 0 0 0 0,2 1 0 0 0,1 1 0 0 0,-1 0 0 0 0,-2 0 0 0 0,7 1 0 0 0,3 1 0 0 0,-2-1 0 0 0,-4-2 0 0 0,-1-1 0 0 0,-4-2 0 0 0,-3-3 0 0 0,-1-1 0 0 0,-2 0 0 0 0,0 1 0 0 0,2 0 0 0 0,1 2 0 0 0,-1 0 0 0 0,-1 0 0 0 0,1 0 0 0 0,2 1 0 0 0,-1 1 0 0 0,0 1 0 0 0,0 0 0 0 0,5 1 0 0 0,2 0 0 0 0,0 0 0 0 0,-1-2 0 0 0,1 0 0 0 0,0-1 0 0 0,1 0 0 0 0,-1-1 0 0 0,1 1 0 0 0,-1 1 0 0 0,-1-1 0 0 0,-3-1 0 0 0,5 3 0 0 0,0 0 0 0 0,-2-1 0 0 0,-3 1 0 0 0,-2-1 0 0 0,2 0 0 0 0,2 2 0 0 0,1 0 0 0 0,3 2 0 0 0,-2-1 0 0 0,-1-3 0 0 0,-2 0 0 0 0,-2-3 0 0 0,-3 1 0 0 0,-1 0 0 0 0,-2 1 0 0 0,0 1 0 0 0,-1 1 0 0 0,0-2 0 0 0,1 1 0 0 0,-1 0 0 0 0,2 0 0 0 0,3 2 0 0 0,0 0 0 0 0,-1-2 0 0 0,0-3 0 0 0,-5-5 0 0 0,-4-4 0 0 0,-6-4 0 0 0,-5-3 0 0 0,-3 0 0 0 0,-2 1 0 0 0,0 1 0 0 0,0 1 0 0 0,0 0 0 0 0,3 1-16383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3"/>
    </inkml:context>
    <inkml:brush xml:id="br0">
      <inkml:brushProperty name="width" value="0.35" units="cm"/>
      <inkml:brushProperty name="height" value="0.35" units="cm"/>
    </inkml:brush>
  </inkml:definitions>
  <inkml:trace contextRef="#ctx0" brushRef="#br0">26094 8743 16383 0 0,'-4'0'0'0'0,"-3"0"0"0"0,-5 0 0 0 0,-2 0 0 0 0,-2 0 0 0 0,-1 0 0 0 0,-1 0 0 0 0,-4 0 0 0 0,-2 0 0 0 0,-3 0 0 0 0,-8 0 0 0 0,-11 0 0 0 0,-9 0 0 0 0,-42 0 0 0 0,-23 0 0 0 0,-7 0 0 0 0,5 0 0 0 0,7 0 0 0 0,-46 0 0 0 0,-18 0 0 0 0,-13 0 0 0 0,-1-4 0 0 0,8-2 0 0 0,-3 1 0 0 0,-3-3 0 0 0,-10-5 0 0 0,3-4 0 0 0,5 0 0 0 0,-3 0 0 0 0,-3-2 0 0 0,-74-7 0 0 0,-30 2 0 0 0,-4 4 0 0 0,18 6 0 0 0,17 6 0 0 0,28 3 0 0 0,15-1 0 0 0,19 0 0 0 0,16 1 0 0 0,2 2 0 0 0,5-3 0 0 0,1-5 0 0 0,3 0 0 0 0,5 1 0 0 0,-52 3 0 0 0,-22 3 0 0 0,5-3 0 0 0,10-4 0 0 0,17 0 0 0 0,23 2 0 0 0,11-2 0 0 0,-25-8 0 0 0,-4 1 0 0 0,10 2 0 0 0,8 0 0 0 0,8-6 0 0 0,8-6 0 0 0,6-4 0 0 0,-23-3 0 0 0,-7 4 0 0 0,4 2 0 0 0,1 4 0 0 0,8 4 0 0 0,1 3 0 0 0,0-1 0 0 0,-35 4 0 0 0,-14 3 0 0 0,-5 1 0 0 0,6 1 0 0 0,14 3 0 0 0,7 2 0 0 0,6 2 0 0 0,11 2 0 0 0,0-4 0 0 0,0 0 0 0 0,1 0 0 0 0,6 1 0 0 0,8 1 0 0 0,1 1 0 0 0,9 1 0 0 0,7 1 0 0 0,-31 0 0 0 0,1 0 0 0 0,18 1 0 0 0,21-1 0 0 0,27 0 0 0 0,24 0 0 0 0,11 0 0 0 0,20 0 0 0 0,19 0 0 0 0,16 0 0 0 0,14 0 0 0 0,11 0 0 0 0,7 2 0 0 0,8 0 0 0 0,6 0 0 0 0,6 2 0 0 0,5 1 0 0 0,3 0 0 0 0,2-1 0 0 0,16 2 0 0 0,14 3 0 0 0,10 3 0 0 0,13-1 0 0 0,11 1 0 0 0,20 3 0 0 0,10 2 0 0 0,30 6 0 0 0,21 3 0 0 0,15-3 0 0 0,12-1 0 0 0,1-4 0 0 0,8-2 0 0 0,9-2 0 0 0,53 0 0 0 0,33-2 0 0 0,17 1 0 0 0,11-1 0 0 0,1-3 0 0 0,-9-3 0 0 0,-13 2 0 0 0,-19 0 0 0 0,21-2 0 0 0,4-1 0 0 0,-16 2 0 0 0,-19 0 0 0 0,-10-1 0 0 0,-11-2 0 0 0,-14 3 0 0 0,20 5 0 0 0,-6-1 0 0 0,-17-1 0 0 0,-15 2 0 0 0,-16-2 0 0 0,-14 2 0 0 0,-18-1 0 0 0,26-3 0 0 0,-4-2 0 0 0,-23 0 0 0 0,-24 0 0 0 0,-24 1 0 0 0,-22 0 0 0 0,-16-1 0 0 0,-9 0 0 0 0,-12-1 0 0 0,-11-1 0 0 0,-10-2 0 0 0,-10 0 0 0 0,-3 1 0 0 0,-4 0 0 0 0,0-1 0 0 0,-1 0 0 0 0,-1 0 0 0 0,-4-2 0 0 0,-2 2 0 0 0,-4 1 0 0 0,-2-1 0 0 0,-1 1 0 0 0,-5 0 0 0 0,-5 0 0 0 0,-8-1 0 0 0,-10-1 0 0 0,-9 0 0 0 0,-16-1 0 0 0,-19 0 0 0 0,-22 0 0 0 0,-14-3 0 0 0,-13-2 0 0 0,-16 0 0 0 0,-16-2 0 0 0,-11-5 0 0 0,-65-8 0 0 0,-23-5 0 0 0,0 2 0 0 0,13 4 0 0 0,18 7 0 0 0,15 4 0 0 0,-66 4 0 0 0,-1 3 0 0 0,26 1 0 0 0,37 1 0 0 0,40 0 0 0 0,36 0 0 0 0,28-1 0 0 0,27 1 0 0 0,20-1 0 0 0,13 1 0 0 0,11-1 0 0 0,2 2 0 0 0,1 2 0 0 0,2 1 0 0 0,0 1 0 0 0,2 1 0 0 0,2 1 0 0 0,2 1 0 0 0,2 0 0 0 0,1 1 0 0 0,5 5 0 0 0,10 2 0 0 0,11 1 0 0 0,8 0 0 0 0,7 1 0 0 0,57 9 0 0 0,41 3 0 0 0,21 1 0 0 0,15-1 0 0 0,6-2 0 0 0,132 3 0 0 0,55 0 0 0 0,16-1 0 0 0,-5 0 0 0 0,-20-2 0 0 0,-19-1 0 0 0,86-1 0 0 0,23-4 0 0 0,-7-7 0 0 0,-32-6 0 0 0,-34-4 0 0 0,-34-4 0 0 0,152-2 0 0 0,32-1 0 0 0,-37 0 0 0 0,-67 0 0 0 0,-6 0 0 0 0,-45 0 0 0 0,-55 1 0 0 0,-57 0 0 0 0,-48 0 0 0 0,-41-1 0 0 0,-35 2 0 0 0,-16-1 0 0 0,-20 0 0 0 0,-22 0 0 0 0,-19 0 0 0 0,-20 1 0 0 0,-20 2 0 0 0,-16-1 0 0 0,-14-1 0 0 0,-14 1 0 0 0,-20-2 0 0 0,-16 1 0 0 0,-25-1 0 0 0,-24 0 0 0 0,-20 0 0 0 0,-19 0 0 0 0,-12 0 0 0 0,-15-5 0 0 0,-10-1 0 0 0,-181-12 0 0 0,-59-4 0 0 0,16 2 0 0 0,46 5 0 0 0,58 5 0 0 0,55 3 0 0 0,43 4 0 0 0,31 2 0 0 0,14 1 0 0 0,13 1 0 0 0,6 0 0 0 0,12 0 0 0 0,-101 0 0 0 0,-26-1 0 0 0,15 0 0 0 0,34 1 0 0 0,43-1 0 0 0,39 0 0 0 0,32 0 0 0 0,23 0 0 0 0,18 0 0 0 0,9 0 0 0 0,3 0 0 0 0,-16-1 0 0 0,-1 1 0 0 0,4 0 0 0 0,11 0 0 0 0,11 0 0 0 0,7 0 0 0 0,-3 0 0 0 0,2 0 0 0 0,6 0 0 0 0,8 0 0 0 0,5 0 0 0 0,5 0 0 0 0,3 0 0 0 0,4 2 0 0 0,3 2 0 0 0,27 10 0 0 0,21 6 0 0 0,21 6 0 0 0,16 2 0 0 0,75 11 0 0 0,40 3 0 0 0,15-2 0 0 0,-1-3 0 0 0,-6-5 0 0 0,-11-3 0 0 0,133 11 0 0 0,49-3 0 0 0,-4-7 0 0 0,-21-8 0 0 0,72-4 0 0 0,-2-5 0 0 0,-32-5 0 0 0,-55-3 0 0 0,-49-3 0 0 0,57-2 0 0 0,-11 0 0 0 0,-50-1 0 0 0,-61 3 0 0 0,-55 1 0 0 0,-46 0 0 0 0,-68 0 0 0 0,-60-1 0 0 0,-51-1 0 0 0,-23-9 0 0 0,-9-4 0 0 0,-7 1 0 0 0,-8-2 0 0 0,-14-3 0 0 0,-3 2 0 0 0,-9-1 0 0 0,-15-3 0 0 0,-22-2 0 0 0,-26-2 0 0 0,-25 3 0 0 0,-176-15 0 0 0,-77-5 0 0 0,-13-1 0 0 0,26 6 0 0 0,36 5 0 0 0,-96 2 0 0 0,3 5 0 0 0,55 8 0 0 0,73 5 0 0 0,75 5 0 0 0,57 2 0 0 0,-29 2 0 0 0,17 1 0 0 0,38 1 0 0 0,46-1 0 0 0,44 0 0 0 0,33-1 0 0 0,34 1 0 0 0,32-1 0 0 0,26 0 0 0 0,24 0 0 0 0,22 0 0 0 0,24 0 0 0 0,26 4 0 0 0,22 4 0 0 0,24 6 0 0 0,24 9 0 0 0,21 4 0 0 0,21 2 0 0 0,18 1 0 0 0,25 0 0 0 0,225 17 0 0 0,85 6 0 0 0,7-2 0 0 0,-29-5 0 0 0,-46-5 0 0 0,65 4 0 0 0,-10-5 0 0 0,-32-10 0 0 0,-46-5 0 0 0,-42-7 0 0 0,-30-7 0 0 0,118 5 0 0 0,24 4 0 0 0,-31 2 0 0 0,7 9 0 0 0,66 11 0 0 0,-35 2 0 0 0,-79-1 0 0 0,-87-9 0 0 0,-77-10 0 0 0,-58-9 0 0 0,-17-7 0 0 0,-26-5 0 0 0,-33-3 0 0 0,-29-1 0 0 0,-25-1 0 0 0,-22 0 0 0 0,-19 0 0 0 0,-20 1 0 0 0,-20 1 0 0 0,-54-4 0 0 0,-43-5 0 0 0,-30-4 0 0 0,-25-4 0 0 0,-18-4 0 0 0,-134-19 0 0 0,-63-8 0 0 0,-18-1 0 0 0,15 5 0 0 0,29 9 0 0 0,-95-7 0 0 0,-20 4 0 0 0,31 8 0 0 0,45 9 0 0 0,40 9 0 0 0,36 5 0 0 0,-75 5 0 0 0,-9 2 0 0 0,24 2 0 0 0,39 0 0 0 0,36-1 0 0 0,-19 1 0 0 0,12-1 0 0 0,24-1 0 0 0,34 1 0 0 0,31-1 0 0 0,26 0 0 0 0,-29 0 0 0 0,13-1 0 0 0,25 1 0 0 0,33 0 0 0 0,30 0 0 0 0,26 0 0 0 0,7 2 0 0 0,11 0 0 0 0,12 0 0 0 0,10 0 0 0 0,7-1 0 0 0,3 2 0 0 0,3-1 0 0 0,-1 2 0 0 0,1 0 0 0 0,0-1 0 0 0,1 1 0 0 0,2 0 0 0 0,0-1 0 0 0,1-1 0 0 0,-6 1 0 0 0,-5 0 0 0 0,0 1 0 0 0,-2 1 0 0 0,0 1 0 0 0,-1-2 0 0 0,2-1 0 0 0,3 1 0 0 0,-1 1 0 0 0,2 0 0 0 0,1 0 0 0 0,3 2 0 0 0,8-1 0 0 0,17 1 0 0 0,18 4 0 0 0,16-2 0 0 0,18-1 0 0 0,20 1 0 0 0,20 0 0 0 0,20 1 0 0 0,18 0 0 0 0,80-2 0 0 0,37 2 0 0 0,14 4 0 0 0,1-1 0 0 0,-14-3 0 0 0,-10-2 0 0 0,99 1 0 0 0,24-1 0 0 0,-18-1 0 0 0,-34-3 0 0 0,-39-1 0 0 0,24-2 0 0 0,-11 0 0 0 0,-34-1 0 0 0,-37-1 0 0 0,-46 1 0 0 0,-35 0 0 0 0,-30-1 0 0 0,-14 1 0 0 0,-51 0 0 0 0,-56-4 0 0 0,-49-5 0 0 0,-42-5 0 0 0,-34-4 0 0 0,-22-3 0 0 0,-18-6 0 0 0,-13-4 0 0 0,-20 0 0 0 0,-15 1 0 0 0,-8 0 0 0 0,-5 2 0 0 0,-91-8 0 0 0,-42-3 0 0 0,-2 1 0 0 0,10 7 0 0 0,17 5 0 0 0,21 1 0 0 0,-187-8 0 0 0,-63-4 0 0 0,21 5 0 0 0,59 8 0 0 0,68 7 0 0 0,-18 8 0 0 0,27 4 0 0 0,51 4 0 0 0,52 2 0 0 0,52 0 0 0 0,42 1 0 0 0,-29-1 0 0 0,17 0 0 0 0,35 0 0 0 0,39-1 0 0 0,35 0 0 0 0,21 0 0 0 0,24 0 0 0 0,23 0 0 0 0,17 0 0 0 0,18 0 0 0 0,17 2 0 0 0,16 3 0 0 0,17 4 0 0 0,15 2 0 0 0,16 4 0 0 0,21 3 0 0 0,19 2 0 0 0,14-3 0 0 0,11-3 0 0 0,11-1 0 0 0,10 2 0 0 0,49 2 0 0 0,23-2 0 0 0,14-3 0 0 0,1-4 0 0 0,11-3 0 0 0,14-2 0 0 0,1-3 0 0 0,59 5 0 0 0,29 0 0 0 0,12 0 0 0 0,12-1 0 0 0,3-1 0 0 0,-11-2 0 0 0,189 0 0 0 0,62 0 0 0 0,-7-1 0 0 0,-45-1 0 0 0,-63 1 0 0 0,147 0 0 0 0,8 0 0 0 0,-62 0 0 0 0,-88 0 0 0 0,-96 0 0 0 0,-84 0 0 0 0,-70 0 0 0 0,-49 0 0 0 0,-38 0 0 0 0,-25 0 0 0 0,-20 0 0 0 0,-19 0 0 0 0,-16 0 0 0 0,-5 0 0 0 0,-14 0 0 0 0,-22 0 0 0 0,-21 0 0 0 0,-22 0 0 0 0,-18 0 0 0 0,-13 0 0 0 0,-15 0 0 0 0,-17 0 0 0 0,-17 0 0 0 0,-13-4 0 0 0,-8-4 0 0 0,-12-5 0 0 0,-10-3 0 0 0,-8-4 0 0 0,0 2 0 0 0,5 1 0 0 0,-54-5 0 0 0,-13 3 0 0 0,13 3 0 0 0,19 5 0 0 0,24 4 0 0 0,-13 4 0 0 0,6 2 0 0 0,14 1 0 0 0,17 1 0 0 0,21 0 0 0 0,12-1 0 0 0,-17 1 0 0 0,-5 0 0 0 0,7-1 0 0 0,7 0 0 0 0,12 0 0 0 0,-2 0 0 0 0,5 0 0 0 0,7 0 0 0 0,8 0 0 0 0,7 0 0 0 0,4 0 0 0 0,-16 0 0 0 0,-4 0 0 0 0,2 0 0 0 0,-1 0 0 0 0,7 0 0 0 0,5 0 0 0 0,6 0 0 0 0,-4 0 0 0 0,3 0 0 0 0,2 0 0 0 0,5 0 0 0 0,3 0 0 0 0,-1 0 0 0 0,1 0 0 0 0,-5 0 0 0 0,0 0 0 0 0,4 0 0 0 0,5 0 0 0 0,0 0 0 0 0,3 0 0 0 0,5 0 0 0 0,4 0 0 0 0,3 0 0 0 0,3 0 0 0 0,3 0-16383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4"/>
    </inkml:context>
    <inkml:brush xml:id="br0">
      <inkml:brushProperty name="width" value="0.35" units="cm"/>
      <inkml:brushProperty name="height" value="0.35" units="cm"/>
    </inkml:brush>
  </inkml:definitions>
  <inkml:trace contextRef="#ctx0" brushRef="#br0">24438 9665 16383 0 0,'-2'-2'0'0'0,"-2"-2"0"0"0,-2-2 0 0 0,-1-1 0 0 0,-2-1 0 0 0,-1 1 0 0 0,0-1 0 0 0,0-1 0 0 0,0 0 0 0 0,0 2 0 0 0,0 1 0 0 0,0 0 0 0 0,0 0 0 0 0,0 1 0 0 0,0-1 0 0 0,1 1 0 0 0,-1 0 0 0 0,-2-1 0 0 0,-1 0 0 0 0,-1 0 0 0 0,0-1 0 0 0,-3-1 0 0 0,-1-2 0 0 0,-6 0 0 0 0,1 1 0 0 0,1 2 0 0 0,2 1 0 0 0,3 0 0 0 0,2 0 0 0 0,-6-4 0 0 0,-1 0 0 0 0,2 0 0 0 0,2 2 0 0 0,1-2 0 0 0,2 0 0 0 0,-3-1 0 0 0,0 0 0 0 0,1 2 0 0 0,2 2 0 0 0,1 0 0 0 0,0 0 0 0 0,1 0 0 0 0,-2-1 0 0 0,-2 0 0 0 0,1 0 0 0 0,-1-2 0 0 0,1 3 0 0 0,-5-3 0 0 0,-2-1 0 0 0,1 0 0 0 0,3 2 0 0 0,3 1 0 0 0,2 1 0 0 0,-1-1 0 0 0,-1-2 0 0 0,-1-2 0 0 0,1 0 0 0 0,0 0 0 0 0,1 1 0 0 0,0 0 0 0 0,0-1 0 0 0,0 0 0 0 0,-1-4 0 0 0,-1 1 0 0 0,2 0 0 0 0,1 1 0 0 0,2 1 0 0 0,1 3 0 0 0,-1 2 0 0 0,0 0 0 0 0,0 0 0 0 0,1 2 0 0 0,0-1 0 0 0,1 0 0 0 0,0-1 0 0 0,-2-2 0 0 0,-1-1 0 0 0,-1 1 0 0 0,0 1 0 0 0,0 0 0 0 0,0 0 0 0 0,1 0 0 0 0,1 0 0 0 0,-7-4 0 0 0,-5-3 0 0 0,-5-3 0 0 0,0 1 0 0 0,3 3 0 0 0,-7 0 0 0 0,1 2 0 0 0,4 3 0 0 0,3 0 0 0 0,-2-2 0 0 0,2 2 0 0 0,1 0 0 0 0,4 0 0 0 0,0 1 0 0 0,2 1 0 0 0,2 1 0 0 0,2 0 0 0 0,0-1 0 0 0,1 1 0 0 0,1 0 0 0 0,1 0 0 0 0,-1-1 0 0 0,0 1 0 0 0,-2 0 0 0 0,1 2 0 0 0,0-1 0 0 0,-4-2 0 0 0,-1 0 0 0 0,-1-1 0 0 0,-5 0 0 0 0,0 1 0 0 0,1-1 0 0 0,2 1 0 0 0,2-1 0 0 0,-4 1 0 0 0,-5 1 0 0 0,0 0 0 0 0,3 0 0 0 0,0 1 0 0 0,2 1 0 0 0,4 0 0 0 0,4 1 0 0 0,2 0 0 0 0,2 0 0 0 0,-8-3 0 0 0,-1 1 0 0 0,-1-1 0 0 0,1-1 0 0 0,2 1 0 0 0,-1-2 0 0 0,-5-1 0 0 0,-2-1 0 0 0,1-1 0 0 0,-5-5 0 0 0,0 0 0 0 0,4 1 0 0 0,1 0 0 0 0,3 2 0 0 0,5 2 0 0 0,2 2 0 0 0,3 0 0 0 0,1 1 0 0 0,1 0 0 0 0,-1-2 0 0 0,0 0 0 0 0,0-1 0 0 0,0 1 0 0 0,-3 0 0 0 0,-1 0 0 0 0,1 3 0 0 0,1 0 0 0 0,-3-1 0 0 0,0-2 0 0 0,2 3 0 0 0,-1-3 0 0 0,0 2 0 0 0,-1-2 0 0 0,-1-1 0 0 0,2 3 0 0 0,-3 1 0 0 0,-1-1 0 0 0,0 1 0 0 0,2-1 0 0 0,1-1 0 0 0,3 1 0 0 0,1 1 0 0 0,-3-3 0 0 0,-2 1 0 0 0,1-1 0 0 0,2 3 0 0 0,1 1 0 0 0,-6-3 0 0 0,0 2 0 0 0,-2-2 0 0 0,-2-4 0 0 0,-8-4 0 0 0,-4-4 0 0 0,1 1 0 0 0,6 5 0 0 0,-3 0 0 0 0,0 1 0 0 0,5 3 0 0 0,4 4 0 0 0,0-1 0 0 0,2 0 0 0 0,-9-1 0 0 0,-2-3 0 0 0,1 2 0 0 0,6 1 0 0 0,2 1 0 0 0,-3-2 0 0 0,0 3 0 0 0,0-2 0 0 0,4 2 0 0 0,1 0 0 0 0,-6-1 0 0 0,-2 3 0 0 0,1-1 0 0 0,4 1 0 0 0,1 2 0 0 0,2 0 0 0 0,-1 1 0 0 0,2 0 0 0 0,0 0 0 0 0,2-2 0 0 0,2 0 0 0 0,-4-2 0 0 0,-1-1 0 0 0,1 2 0 0 0,3 2 0 0 0,-4 0 0 0 0,1-2 0 0 0,0 0 0 0 0,2-1 0 0 0,-5-1 0 0 0,0 1 0 0 0,2-1 0 0 0,-3-1 0 0 0,0 1 0 0 0,2 0 0 0 0,-2 1 0 0 0,1 1 0 0 0,3 0 0 0 0,1 0 0 0 0,0-2 0 0 0,2 0 0 0 0,0 1 0 0 0,2 1 0 0 0,0 1 0 0 0,0-1 0 0 0,1 0 0 0 0,1 0 0 0 0,-1 0 0 0 0,-2 0 0 0 0,0 0 0 0 0,-3-2 0 0 0,-1 0 0 0 0,0-2 0 0 0,1 1 0 0 0,3-1 0 0 0,1 0 0 0 0,2 2 0 0 0,-1 0 0 0 0,1 0 0 0 0,1 0 0 0 0,-4-3 0 0 0,0 2 0 0 0,1 1 0 0 0,-1 1 0 0 0,-3 0 0 0 0,0 1 0 0 0,2 0 0 0 0,1 1 0 0 0,3 1 0 0 0,-2-2 0 0 0,-5-3 0 0 0,-2 0 0 0 0,-3-1 0 0 0,0 0 0 0 0,3 2 0 0 0,-1 0 0 0 0,-1 1 0 0 0,2 1 0 0 0,-2-2 0 0 0,1 0 0 0 0,3 0 0 0 0,3 1 0 0 0,2 2 0 0 0,2 0 0 0 0,2 0 0 0 0,0-1 0 0 0,1 1 0 0 0,-4-2 0 0 0,-2 0 0 0 0,-6-3 0 0 0,0 0 0 0 0,1 2 0 0 0,-1 1 0 0 0,1 1 0 0 0,2-1 0 0 0,1 0 0 0 0,-4 0 0 0 0,-1 1 0 0 0,2 1 0 0 0,3 2 0 0 0,1 2 0 0 0,-3-2 0 0 0,-1 0 0 0 0,-2-2 0 0 0,-9-2 0 0 0,-3-1 0 0 0,-1-1 0 0 0,3 0 0 0 0,0 1 0 0 0,-4-1 0 0 0,-3-1 0 0 0,4 2 0 0 0,0 2 0 0 0,3 2 0 0 0,5 1 0 0 0,3 2 0 0 0,-2 1 0 0 0,-1 0 0 0 0,3 0 0 0 0,3 1 0 0 0,2-1 0 0 0,4 0 0 0 0,2 1 0 0 0,1-1 0 0 0,2 0 0 0 0,1 0 0 0 0,0 0 0 0 0,-4 0 0 0 0,-1 0 0 0 0,1 0 0 0 0,0 0 0 0 0,-1 0 0 0 0,1 0 0 0 0,0 0 0 0 0,0 0 0 0 0,-1 0 0 0 0,2 0 0 0 0,0 0 0 0 0,-2 1 0 0 0,-1 3 0 0 0,1 0 0 0 0,1 0 0 0 0,-3-1 0 0 0,1-1 0 0 0,0 1 0 0 0,2 0 0 0 0,1-1 0 0 0,1 1 0 0 0,-3 2 0 0 0,-2 0 0 0 0,0-1 0 0 0,-1 1 0 0 0,0-1 0 0 0,-7 1 0 0 0,-1-1 0 0 0,-1 1 0 0 0,2 0 0 0 0,2-2 0 0 0,2-1 0 0 0,2 2 0 0 0,-14 0 0 0 0,-4 1 0 0 0,1 0 0 0 0,3 0 0 0 0,3-1 0 0 0,-12 2 0 0 0,-3 0 0 0 0,2-1 0 0 0,3-1 0 0 0,-6 0 0 0 0,2-1 0 0 0,4 0 0 0 0,3 1 0 0 0,-5 2 0 0 0,0 0 0 0 0,4-1 0 0 0,6 0 0 0 0,0 1 0 0 0,3 1 0 0 0,3 0 0 0 0,-3 3 0 0 0,0 0 0 0 0,3-1 0 0 0,3-2 0 0 0,-2 0 0 0 0,2-3 0 0 0,1-1 0 0 0,0 0 0 0 0,2-1 0 0 0,-12 0 0 0 0,-4 1 0 0 0,1 1 0 0 0,3-2 0 0 0,-7 0 0 0 0,0 1 0 0 0,3 0 0 0 0,6-1 0 0 0,5 0 0 0 0,2-1 0 0 0,-6 1 0 0 0,-5 1 0 0 0,1 0 0 0 0,1 1 0 0 0,-5 1 0 0 0,2 0 0 0 0,4-2 0 0 0,7 0 0 0 0,5-2 0 0 0,-1 2 0 0 0,-1-1 0 0 0,2 0 0 0 0,0 2 0 0 0,-3-1 0 0 0,0-1 0 0 0,2 0 0 0 0,1 0 0 0 0,1-2 0 0 0,-5 1 0 0 0,-1-1 0 0 0,-3 1 0 0 0,-1 1 0 0 0,1 0 0 0 0,2 0 0 0 0,3 1 0 0 0,3 1 0 0 0,5 3 0 0 0,7 0 0 0 0,5 1 0 0 0,7-1 0 0 0,5-1 0 0 0,4 0 0 0 0,4-1 0 0 0,4 1 0 0 0,4 0 0 0 0,2-2 0 0 0,26 8 0 0 0,11 4 0 0 0,-1-1 0 0 0,-4 0 0 0 0,0-4 0 0 0,41 1 0 0 0,16-3 0 0 0,-1-3 0 0 0,-3-2 0 0 0,-3-2 0 0 0,-9-1 0 0 0,19-1 0 0 0,7 0 0 0 0,-7-1 0 0 0,17 1 0 0 0,-4-1 0 0 0,-12 1 0 0 0,-15 0 0 0 0,-14 0 0 0 0,-11 0 0 0 0,11 0 0 0 0,-5 0 0 0 0,-10 0 0 0 0,-13 0 0 0 0,-13 0 0 0 0,-13 0 0 0 0,-9 0 0 0 0,-2 0 0 0 0,-4 0 0 0 0,-4 0 0 0 0,-2 0 0 0 0,-1 0 0 0 0,-2 0 0 0 0,-2 0 0 0 0,-1 0 0 0 0,-1 0 0 0 0,-1 0 0 0 0,0 0 0 0 0,1 0 0 0 0,1-2 0 0 0,-1-2 0 0 0,1 0 0 0 0,-2 0 0 0 0,1 1 0 0 0,-1 1 0 0 0,0 0 0 0 0,0-3 0 0 0,-4-1 0 0 0,-4 0 0 0 0,-6 0 0 0 0,-4-2 0 0 0,-12-2 0 0 0,-6-1 0 0 0,-1 2 0 0 0,-1-1 0 0 0,2 2 0 0 0,-8 2 0 0 0,-4 3 0 0 0,-2 1 0 0 0,-1 1 0 0 0,4-1 0 0 0,6 0 0 0 0,-1 1 0 0 0,0-1 0 0 0,1 1 0 0 0,-2 1 0 0 0,2 0 0 0 0,3 0 0 0 0,-7 0 0 0 0,-4 0 0 0 0,2 0 0 0 0,3 0 0 0 0,5 0 0 0 0,3 0 0 0 0,0 2 0 0 0,3 0 0 0 0,3 2 0 0 0,3 1 0 0 0,2 2 0 0 0,2 2 0 0 0,0 0 0 0 0,2 1 0 0 0,1 2 0 0 0,0 0 0 0 0,2 0 0 0 0,3 0 0 0 0,1-1 0 0 0,2 0 0 0 0,2-1 0 0 0,1 2 0 0 0,3 0 0 0 0,3-2 0 0 0,3-1 0 0 0,1-2 0 0 0,3-2 0 0 0,18-1 0 0 0,9 0 0 0 0,5-1 0 0 0,7 1 0 0 0,-1 3 0 0 0,22 0 0 0 0,10-1 0 0 0,3-2 0 0 0,-2 1 0 0 0,-4 1 0 0 0,-3-2 0 0 0,2-1 0 0 0,28-1 0 0 0,8-1 0 0 0,-4 0 0 0 0,-9-1 0 0 0,-11 0 0 0 0,-3-1 0 0 0,13 1 0 0 0,-5 0 0 0 0,-11 0 0 0 0,-16 0 0 0 0,-12 0 0 0 0,-13 0 0 0 0,-7 0 0 0 0,-9 0 0 0 0,-11-2 0 0 0,-12 0 0 0 0,-9-2 0 0 0,-8 0 0 0 0,-3-1 0 0 0,-4 1 0 0 0,-2 0 0 0 0,-4-1 0 0 0,-1 1 0 0 0,-17-2 0 0 0,-8 1 0 0 0,-2 0 0 0 0,1 3 0 0 0,4 0 0 0 0,0 1 0 0 0,4 0 0 0 0,3 1 0 0 0,3 1 0 0 0,3-1 0 0 0,5 0 0 0 0,4 0 0 0 0,-1 0 0 0 0,1 0 0 0 0,2 0 0 0 0,-2 1 0 0 0,1-1 0 0 0,2-1 0 0 0,3 1 0 0 0,3 0 0 0 0,3 0 0 0 0,-1 0 0 0 0,0 2 0 0 0,0 2 0 0 0,5 2 0 0 0,4 0 0 0 0,8-1 0 0 0,5-1 0 0 0,4-2 0 0 0,2-1 0 0 0,-1 0 0 0 0,0-1 0 0 0,-1 0 0 0 0,-1 0 0 0 0,3-1 0 0 0,2-1 0 0 0,0-2 0 0 0,-2-2 0 0 0,-4-1 0 0 0,-4-2 0 0 0,-7-3 0 0 0,-8 0 0 0 0,-3 1 0 0 0,-10 0 0 0 0,-7-1 0 0 0,-1 2 0 0 0,1 3 0 0 0,0 2 0 0 0,-1 2 0 0 0,0 0 0 0 0,4 0 0 0 0,3 2 0 0 0,-1-1 0 0 0,-3 2 0 0 0,1-1 0 0 0,-3 1 0 0 0,-15 0 0 0 0,-12 0 0 0 0,-8 1 0 0 0,1-1 0 0 0,-2 0 0 0 0,5 0 0 0 0,0 0 0 0 0,-14 0 0 0 0,0 0 0 0 0,5 0 0 0 0,8 0 0 0 0,12 0 0 0 0,10 0 0 0 0,2 0 0 0 0,6 0 0 0 0,5 0 0 0 0,4 0 0 0 0,6 0 0 0 0,2 0 0 0 0,4 0 0 0 0,0 1 0 0 0,3 3 0 0 0,2 2 0 0 0,4 2 0 0 0,5 1 0 0 0,5 1 0 0 0,5-2 0 0 0,3-2 0 0 0,2 0 0 0 0,4-1 0 0 0,21 0 0 0 0,9 0 0 0 0,1 1 0 0 0,-1-1 0 0 0,6 1 0 0 0,-1 0 0 0 0,-3-1 0 0 0,-6-2 0 0 0,-7-1 0 0 0,-4-1 0 0 0,3-1 0 0 0,0 0 0 0 0,1 0 0 0 0,-5-1 0 0 0,-1 1 0 0 0,-1 0 0 0 0,0 0 0 0 0,-2 0 0 0 0,-4 0 0 0 0,9 0 0 0 0,2 0 0 0 0,-3 0 0 0 0,-4 0 0 0 0,-5 0 0 0 0,-3 0 0 0 0,-4 0 0 0 0,-2 0 0 0 0,-2 0 0 0 0,0 0 0 0 0,0 0 0 0 0,-2 0 0 0 0,1 0 0 0 0,1 0 0 0 0,1 0 0 0 0,0 0 0 0 0,1 0 0 0 0,0 0 0 0 0,0 0 0 0 0,-1 0 0 0 0,-2 0 0 0 0,-2 0 0 0 0,-2 0 0 0 0,-5-2 0 0 0,-4-2 0 0 0,-6-2 0 0 0,-3-2 0 0 0,-2 1 0 0 0,-2 0 0 0 0,-1 0 0 0 0,-1 1 0 0 0,-1 1 0 0 0,-4-3 0 0 0,-3-2 0 0 0,-4-1 0 0 0,-10-2 0 0 0,-2-2 0 0 0,-1 3 0 0 0,2 0 0 0 0,4 1 0 0 0,0 0 0 0 0,-5-4 0 0 0,2 0 0 0 0,3 1 0 0 0,5 1 0 0 0,5 3 0 0 0,4-1 0 0 0,2 2 0 0 0,2 1 0 0 0,2 0 0 0 0,1 0 0 0 0,1-1 0 0 0,0 2 0 0 0,-1 0 0 0 0,1 1 0 0 0,-4 0 0 0 0,-1 1 0 0 0,0 0 0 0 0,1 0 0 0 0,1 2 0 0 0,1-1 0 0 0,0 1 0 0 0,1 0 0 0 0,0-1 0 0 0,-3-1 0 0 0,-1 1 0 0 0,1 0 0 0 0,0 1 0 0 0,0 1 0 0 0,-1 1 0 0 0,-1 1 0 0 0,1 0 0 0 0,0 0 0 0 0,2 0 0 0 0,0 0 0 0 0,-1 0 0 0 0,1 0 0 0 0,1 0 0 0 0,0 2 0 0 0,2 2 0 0 0,3 2 0 0 0,2 2 0 0 0,2 1 0 0 0,3 0 0 0 0,3 1 0 0 0,4 0 0 0 0,2 1 0 0 0,4 0 0 0 0,8 5 0 0 0,4 0 0 0 0,4 1 0 0 0,4-2 0 0 0,2 0 0 0 0,1 1 0 0 0,20 8 0 0 0,6 3 0 0 0,-1-2 0 0 0,-4-2 0 0 0,-9-3 0 0 0,-7-1 0 0 0,9 3 0 0 0,2 1 0 0 0,4-1 0 0 0,-2-2 0 0 0,-3-2 0 0 0,-5-5 0 0 0,19 9 0 0 0,1 1 0 0 0,-7-1 0 0 0,-7-2 0 0 0,-4 0 0 0 0,-6 1 0 0 0,-4-2 0 0 0,-5-1 0 0 0,-6-1 0 0 0,-3-2 0 0 0,-2 1 0 0 0,-1 0 0 0 0,2 1 0 0 0,0-1 0 0 0,0 0 0 0 0,-2-1 0 0 0,-2-1 0 0 0,-1 1 0 0 0,-1 0 0 0 0,0 1 0 0 0,0-2 0 0 0,1 0 0 0 0,-2 0 0 0 0,6 4 0 0 0,4 0 0 0 0,-1 0 0 0 0,-1-3 0 0 0,-1 0 0 0 0,-2-1 0 0 0,-1-1 0 0 0,2 2 0 0 0,1-1 0 0 0,2 0 0 0 0,4 1 0 0 0,2 3 0 0 0,22 7 0 0 0,4 0 0 0 0,0-1 0 0 0,-5-3 0 0 0,-4-5 0 0 0,-5-3 0 0 0,-6-3 0 0 0,-3 0 0 0 0,-1 0 0 0 0,-4-1 0 0 0,0-1 0 0 0,2 1 0 0 0,1 1 0 0 0,-2-2 0 0 0,10 3 0 0 0,5 0 0 0 0,-3 1 0 0 0,-5 0 0 0 0,-5-1 0 0 0,-6-2 0 0 0,10 3 0 0 0,4 1 0 0 0,-1 1 0 0 0,-4-1 0 0 0,-6-2 0 0 0,4-1 0 0 0,-2 1 0 0 0,-3 0 0 0 0,-3-1 0 0 0,-2-2 0 0 0,-4 0 0 0 0,-2 0 0 0 0,4 3 0 0 0,2 2 0 0 0,1 1 0 0 0,-2-2 0 0 0,-1 0 0 0 0,0 0 0 0 0,1 0 0 0 0,0 0 0 0 0,-3 0 0 0 0,-1 0 0 0 0,-1-2 0 0 0,1 4 0 0 0,0 1 0 0 0,-2-1 0 0 0,-1-1 0 0 0,1-1 0 0 0,2 2 0 0 0,1 1 0 0 0,-1-1 0 0 0,-2 0 0 0 0,-1-1 0 0 0,-1 1 0 0 0,0-2 0 0 0,1 0 0 0 0,2 2 0 0 0,1-1 0 0 0,-3-1 0 0 0,-1-1 0 0 0,-2-1 0 0 0,-1-1 0 0 0,3 1 0 0 0,3 2 0 0 0,2 0 0 0 0,1 2 0 0 0,3 1 0 0 0,1 0 0 0 0,-1-1 0 0 0,-2-1 0 0 0,-3-1 0 0 0,3 0 0 0 0,1 1 0 0 0,-2-3 0 0 0,-2-1 0 0 0,-3-2 0 0 0,-3-2 0 0 0,4 1 0 0 0,0 0 0 0 0,-1-1 0 0 0,-2-2 0 0 0,-1-1 0 0 0,-2-1 0 0 0,0-1 0 0 0,-1 0 0 0 0,-2-2 0 0 0,1-3 0 0 0,-1-5 0 0 0,-2-3 0 0 0,-1 0 0 0 0,0 1 0 0 0,0 0 0 0 0,-1-1 0 0 0,1 0 0 0 0,1 0 0 0 0,3-3 0 0 0,1-2 0 0 0,0 1 0 0 0,-1 2 0 0 0,0 0 0 0 0,0 1 0 0 0,0 1 0 0 0,-1 1 0 0 0,-1 1 0 0 0,1 1 0 0 0,0 0 0 0 0,0 1 0 0 0,3-1 0 0 0,1 2 0 0 0,-1 3 0 0 0,3 1 0 0 0,-1 2 0 0 0,0 1 0 0 0,0 1 0 0 0,1 0 0 0 0,-2 1 0 0 0,0-1 0 0 0,3 0 0 0 0,-1 1 0 0 0,1 0 0 0 0,-2 2 0 0 0,-1-1 0 0 0,-1 1 0 0 0,-1 2 0 0 0,0 0 0 0 0,0 1 0 0 0,0 1 0 0 0,-1 1 0 0 0,1-1 0 0 0,-1-1 0 0 0,-1-4 0 0 0,-2-4 0 0 0,-5-3 0 0 0,-5-2 0 0 0,-11-9 0 0 0,-3-4 0 0 0,-2 1 0 0 0,-3 0 0 0 0,1 3 0 0 0,-13-7 0 0 0,-6-4 0 0 0,-8-4 0 0 0,-14-3 0 0 0,-7-1 0 0 0,-9-3 0 0 0,-43-11 0 0 0,-18-5 0 0 0,-9-4 0 0 0,0 0 0 0 0,1 5 0 0 0,-2 5 0 0 0,1 2 0 0 0,4 2 0 0 0,-2-4 0 0 0,1-2 0 0 0,-8 0 0 0 0,-1 1 0 0 0,-48-20 0 0 0,-12-4 0 0 0,13 2 0 0 0,23 7 0 0 0,26 8 0 0 0,21 9 0 0 0,21 7 0 0 0,12 6 0 0 0,6 3 0 0 0,12 5 0 0 0,18 4 0 0 0,17 6 0 0 0,9 4 0 0 0,9 3 0 0 0,6 2 0 0 0,-4-2 0 0 0,0-1 0 0 0,1-2 0 0 0,4 1 0 0 0,1 0 0 0 0,2 0 0 0 0,2 0 0 0 0,2 0 0 0 0,4 0 0 0 0,0-1 0 0 0,0 0 0 0 0,0 0 0 0 0,2 1 0 0 0,1 0 0 0 0,-1 0 0 0 0,2 1 0 0 0,-4-3 0 0 0,-1-1 0 0 0,-1 0 0 0 0,0-1 0 0 0,0-4 0 0 0,2 0 0 0 0,1 1 0 0 0,2 1 0 0 0,1 4 0 0 0,-1 0 0 0 0,0 1 0 0 0,1 0 0 0 0,-3-2 0 0 0,0 1 0 0 0,-1 0 0 0 0,0 1 0 0 0,-1 1 0 0 0,3 4 0 0 0,1 5 0 0 0,3 6 0 0 0,2 5 0 0 0,1 5 0 0 0,3 2 0 0 0,2-1 0 0 0,4 1 0 0 0,2 1 0 0 0,2 1 0 0 0,1 1 0 0 0,0-2 0 0 0,2 0 0 0 0,1 1 0 0 0,2 0 0 0 0,0 0 0 0 0,2 1 0 0 0,4 7 0 0 0,2 3 0 0 0,1-1 0 0 0,-2-2 0 0 0,1-1 0 0 0,3 0 0 0 0,0-3 0 0 0,-2-2 0 0 0,-2-1 0 0 0,3 6 0 0 0,1 1 0 0 0,1 0 0 0 0,-1 0 0 0 0,11 5 0 0 0,7 7 0 0 0,3-2 0 0 0,-2-2 0 0 0,-2-3 0 0 0,-3-3 0 0 0,11 10 0 0 0,2 0 0 0 0,-1-5 0 0 0,-5-3 0 0 0,3 0 0 0 0,-2-4 0 0 0,-3-1 0 0 0,-3-4 0 0 0,-3-2 0 0 0,-2-1 0 0 0,-2-1 0 0 0,5 3 0 0 0,8 4 0 0 0,-2-1 0 0 0,-3-2 0 0 0,-3-2 0 0 0,4-2 0 0 0,4 3 0 0 0,5 1 0 0 0,-2-1 0 0 0,-4 1 0 0 0,-3-1 0 0 0,-4-2 0 0 0,-3-2 0 0 0,-4-2 0 0 0,-3-2 0 0 0,10 6 0 0 0,0 2 0 0 0,0-2 0 0 0,-2 0 0 0 0,-1-2 0 0 0,-1-4 0 0 0,9 5 0 0 0,0 0 0 0 0,-3 0 0 0 0,-4-1 0 0 0,-4-2 0 0 0,-5-1 0 0 0,6 1 0 0 0,2-2 0 0 0,-2-1 0 0 0,-4-2 0 0 0,-5 1 0 0 0,-4-3 0 0 0,-3-1 0 0 0,5 2 0 0 0,2 2 0 0 0,-2 1 0 0 0,-2-1 0 0 0,-1-2 0 0 0,-2 1 0 0 0,0 1 0 0 0,-1 0 0 0 0,-2-1 0 0 0,-2-2 0 0 0,-2 0 0 0 0,-2-1 0 0 0,1 1 0 0 0,1 1 0 0 0,-1 0 0 0 0,-1-2 0 0 0,-2-2 0 0 0,0 0 0 0 0,1 1 0 0 0,0 0 0 0 0,0 1 0 0 0,-1 0 0 0 0,0 0 0 0 0,1 0 0 0 0,0 1 0 0 0,0 1 0 0 0,0 1 0 0 0,-2 0 0 0 0,1 1 0 0 0,-1 0 0 0 0,0-1 0 0 0,-2 1 0 0 0,-1 0 0 0 0,1 0 0 0 0,0 0 0 0 0,0 2 0 0 0,1 0 0 0 0,1-1 0 0 0,-1 1 0 0 0,1-1 0 0 0,0-1 0 0 0,0 1 0 0 0,0-2 0 0 0,0 1 0 0 0,4 0 0 0 0,4 0 0 0 0,2-1 0 0 0,0-1 0 0 0,-3-2 0 0 0,-1 0 0 0 0,10 0 0 0 0,2 0 0 0 0,1 2 0 0 0,-2-1 0 0 0,-2-1 0 0 0,5 2 0 0 0,3 1 0 0 0,0 0 0 0 0,0-1 0 0 0,-1-1 0 0 0,-1 1 0 0 0,-2-1 0 0 0,7 0 0 0 0,4 0 0 0 0,-2-1 0 0 0,-4 0 0 0 0,-2 0 0 0 0,1 1 0 0 0,-2 0 0 0 0,3 0 0 0 0,-1 0 0 0 0,-3-2 0 0 0,-2-2 0 0 0,-4-1 0 0 0,-2 1 0 0 0,-2 0 0 0 0,0-2 0 0 0,-3 1 0 0 0,-1-1 0 0 0,-3-1 0 0 0,-4-1 0 0 0,-4-3 0 0 0,-5-2 0 0 0,-4-2 0 0 0,-4-1 0 0 0,-1-1 0 0 0,-8-3 0 0 0,-2 0 0 0 0,0 2 0 0 0,-1 2 0 0 0,3 0 0 0 0,-2-1 0 0 0,0-1 0 0 0,1 0 0 0 0,2 2 0 0 0,0 1 0 0 0,2 1 0 0 0,-1 1 0 0 0,-4-1 0 0 0,0 0 0 0 0,0 1 0 0 0,-11-1 0 0 0,-3-1 0 0 0,1-3 0 0 0,-3 0 0 0 0,3 1 0 0 0,4 2 0 0 0,3 0 0 0 0,4 1 0 0 0,-1-4 0 0 0,2-1 0 0 0,2 1 0 0 0,2-1 0 0 0,-1 1 0 0 0,1 1 0 0 0,2 3 0 0 0,0 1 0 0 0,1-1 0 0 0,0 0 0 0 0,2-1 0 0 0,0 0 0 0 0,1 0 0 0 0,-5-1 0 0 0,-2 1 0 0 0,2 1 0 0 0,-5 1 0 0 0,-2 1 0 0 0,2 2 0 0 0,0-1 0 0 0,2 1 0 0 0,-4-3 0 0 0,0 0 0 0 0,-2-1 0 0 0,0 0 0 0 0,4 2 0 0 0,-6-5 0 0 0,0-2 0 0 0,0 2 0 0 0,1-1 0 0 0,3 3 0 0 0,3 1 0 0 0,-14-5 0 0 0,-8-2 0 0 0,0 2 0 0 0,3-2 0 0 0,8 3 0 0 0,-12-2 0 0 0,-4 0 0 0 0,-6-1 0 0 0,-7-1 0 0 0,1-1 0 0 0,7 0 0 0 0,-4-4 0 0 0,4 0 0 0 0,9 3 0 0 0,9 4 0 0 0,7 4 0 0 0,1-2 0 0 0,3 1 0 0 0,2-1 0 0 0,2 2 0 0 0,3 0 0 0 0,4 0 0 0 0,2 1 0 0 0,-2-3 0 0 0,-1 1 0 0 0,-1 1 0 0 0,2-1 0 0 0,-2 0 0 0 0,0-2 0 0 0,0 0 0 0 0,-2 0 0 0 0,0-2 0 0 0,0 2 0 0 0,1 2 0 0 0,1-1 0 0 0,-6-2 0 0 0,-1-1 0 0 0,0 2 0 0 0,2 3 0 0 0,-5 0 0 0 0,-2 1 0 0 0,2 1 0 0 0,1-1 0 0 0,0 0 0 0 0,0-1 0 0 0,2 0 0 0 0,-5 0 0 0 0,-1-1 0 0 0,0 0 0 0 0,3 0 0 0 0,3 1 0 0 0,0-1 0 0 0,3 1 0 0 0,2 2 0 0 0,-3-2 0 0 0,-4-2 0 0 0,-1-1 0 0 0,2 3 0 0 0,4 2 0 0 0,-5-5 0 0 0,0 1 0 0 0,1-1 0 0 0,2 3 0 0 0,3 2 0 0 0,-5 0 0 0 0,-1 0 0 0 0,-1 0 0 0 0,2 2 0 0 0,3 0 0 0 0,-4-1 0 0 0,-1-1 0 0 0,0 0 0 0 0,2 1 0 0 0,2-2 0 0 0,2 1 0 0 0,0 1 0 0 0,0 1 0 0 0,0 1 0 0 0,1 0 0 0 0,-3 0 0 0 0,-5-4 0 0 0,-1 0 0 0 0,4 1 0 0 0,2 2 0 0 0,-1 0 0 0 0,-1-2 0 0 0,0 2 0 0 0,1-2 0 0 0,-4-2 0 0 0,-18-7 0 0 0,-3 1 0 0 0,1 1 0 0 0,4 0 0 0 0,-12-2 0 0 0,-1 0 0 0 0,8 2 0 0 0,10 5 0 0 0,8 1 0 0 0,9 2 0 0 0,4 1 0 0 0,3 0 0 0 0,3 3 0 0 0,-2-2 0 0 0,0 1 0 0 0,0 1 0 0 0,-1-2 0 0 0,1 1 0 0 0,0-1 0 0 0,-2-2 0 0 0,0-1 0 0 0,0 0 0 0 0,1 0 0 0 0,-3 0 0 0 0,-1 0 0 0 0,0 2 0 0 0,2 2 0 0 0,1-1 0 0 0,1 1 0 0 0,-3 1 0 0 0,-1 0 0 0 0,0 0 0 0 0,-2-3 0 0 0,1 1 0 0 0,1 0 0 0 0,-10-2 0 0 0,-3 0 0 0 0,3 1 0 0 0,1 1 0 0 0,4 0 0 0 0,-1-2 0 0 0,3 1 0 0 0,2 2 0 0 0,1 0 0 0 0,1-1 0 0 0,1 1 0 0 0,1-1 0 0 0,0-1 0 0 0,0-1 0 0 0,0 2 0 0 0,0-1 0 0 0,2 1 0 0 0,-1 1 0 0 0,1 1 0 0 0,-1-3 0 0 0,-4 0 0 0 0,-1-1 0 0 0,0 1 0 0 0,2 0 0 0 0,1 1 0 0 0,-2-4 0 0 0,0 1 0 0 0,0 1 0 0 0,1-1 0 0 0,0 1 0 0 0,-3-4 0 0 0,1 1 0 0 0,0 0 0 0 0,3 2 0 0 0,-1 0 0 0 0,-2 0 0 0 0,2-1 0 0 0,0-1 0 0 0,-3 0 0 0 0,-2 2 0 0 0,1-1 0 0 0,0 2 0 0 0,3 0 0 0 0,1 1 0 0 0,2 2 0 0 0,-6-3 0 0 0,-3-1 0 0 0,-4 0 0 0 0,1 1 0 0 0,2 0 0 0 0,6 2 0 0 0,5 4 0 0 0,6 2 0 0 0,5 2 0 0 0,5 2 0 0 0,3 2 0 0 0,2 1 0 0 0,1 1 0 0 0,2 0 0 0 0,4 2 0 0 0,7 2 0 0 0,25 12 0 0 0,6 3 0 0 0,2-1 0 0 0,-4-4 0 0 0,-4-3 0 0 0,9 5 0 0 0,1 1 0 0 0,-4-1 0 0 0,1-1 0 0 0,-2-4 0 0 0,-5 0 0 0 0,15 7 0 0 0,4 0 0 0 0,-8-2 0 0 0,-10-5 0 0 0,-10-4 0 0 0,-9-1 0 0 0,-6-2 0 0 0,-4 0 0 0 0,-2 1 0 0 0,-3 0 0 0 0,2 3 0 0 0,1 1 0 0 0,-2-1 0 0 0,-2-3 0 0 0,-2-1 0 0 0,-2-2 0 0 0,5 4 0 0 0,0 1 0 0 0,2 0 0 0 0,-2 0 0 0 0,-1-2 0 0 0,0-2 0 0 0,5 3 0 0 0,1 1 0 0 0,-1-1 0 0 0,0 1 0 0 0,-1-1 0 0 0,9 6 0 0 0,2 4 0 0 0,0-2 0 0 0,-4-3 0 0 0,-2-2 0 0 0,0-2 0 0 0,3 0 0 0 0,1-1 0 0 0,-4-2 0 0 0,-2-1 0 0 0,-1 0 0 0 0,1 0 0 0 0,8 6 0 0 0,2 2 0 0 0,1-1 0 0 0,-1-2 0 0 0,-2-3 0 0 0,-4-1 0 0 0,4 2 0 0 0,0 1 0 0 0,-1-1 0 0 0,-3-1 0 0 0,-2-4 0 0 0,-2-1 0 0 0,0-2 0 0 0,-2-1 0 0 0,0-1 0 0 0,-3 1 0 0 0,-3-2 0 0 0,1 3 0 0 0,-2-1 0 0 0,-1-1 0 0 0,0 0 0 0 0,-2-2 0 0 0,0 2 0 0 0,0 0 0 0 0,0 1 0 0 0,-1-1 0 0 0,3 1 0 0 0,1 1 0 0 0,1 0 0 0 0,0 0 0 0 0,0 0 0 0 0,1-1 0 0 0,9 4 0 0 0,3 2 0 0 0,0-2 0 0 0,-1 0 0 0 0,-1-2 0 0 0,-2-1 0 0 0,4 0 0 0 0,2 1 0 0 0,2 2 0 0 0,-1-1 0 0 0,-2-2 0 0 0,0-1 0 0 0,-1 1 0 0 0,1-2 0 0 0,3 1 0 0 0,2 0 0 0 0,-1 2 0 0 0,-3-2 0 0 0,-3 0 0 0 0,-2-1 0 0 0,-3 0 0 0 0,0-1 0 0 0,-2 1 0 0 0,-2 0 0 0 0,-1-1 0 0 0,-2 0 0 0 0,0-1 0 0 0,-2 2 0 0 0,1 1 0 0 0,0 1 0 0 0,1 1 0 0 0,0 0 0 0 0,4 1 0 0 0,0-2 0 0 0,0 0 0 0 0,-1-2 0 0 0,1 0 0 0 0,-2 1 0 0 0,0 0 0 0 0,1 0 0 0 0,1-2 0 0 0,-2 0 0 0 0,-1 1 0 0 0,-1-1 0 0 0,-1 1 0 0 0,0 0 0 0 0,-1 0 0 0 0,-1-1 0 0 0,0 0 0 0 0,-1 1 0 0 0,0 1 0 0 0,0-1 0 0 0,0 1 0 0 0,-1-2 0 0 0,2 1 0 0 0,1-1 0 0 0,0-1 0 0 0,0 0 0 0 0,0 1 0 0 0,3 0 0 0 0,6 0 0 0 0,3 0 0 0 0,1 1 0 0 0,-2-1 0 0 0,-4-2 0 0 0,-3 0 0 0 0,4-2 0 0 0,1 0 0 0 0,-3 1 0 0 0,-1 0 0 0 0,-3 0 0 0 0,-2-1 0 0 0,-2 0 0 0 0,0 0 0 0 0,0-1 0 0 0,-1 0 0 0 0,-1-1 0 0 0,-3-3 0 0 0,-1-2 0 0 0,-2-2 0 0 0,-1-1 0 0 0,-5-2 0 0 0,-2-2 0 0 0,-2 1 0 0 0,-2 2 0 0 0,-1 2 0 0 0,1 2 0 0 0,-4 1 0 0 0,-1 2 0 0 0,-1-1 0 0 0,-5-1 0 0 0,0-1 0 0 0,0 0 0 0 0,0 2 0 0 0,-2-2 0 0 0,0 1 0 0 0,4 1 0 0 0,-3 0 0 0 0,2-1 0 0 0,0 0 0 0 0,1 1 0 0 0,0 0 0 0 0,-3 2 0 0 0,-5-2 0 0 0,-22-2 0 0 0,-10 1 0 0 0,-7 0 0 0 0,-4-2 0 0 0,-1-2 0 0 0,-20-3 0 0 0,-5 1 0 0 0,7 0 0 0 0,15 2 0 0 0,14 0 0 0 0,14 2 0 0 0,-11-2 0 0 0,3 0 0 0 0,7 2 0 0 0,6 0 0 0 0,7 1 0 0 0,-9-1 0 0 0,-1 2 0 0 0,3-1 0 0 0,8 1 0 0 0,1-1 0 0 0,4 0 0 0 0,5 0 0 0 0,5 2 0 0 0,2 1 0 0 0,3 1 0 0 0,1 1 0 0 0,1 1 0 0 0,1 0 0 0 0,0-2 0 0 0,1 0 0 0 0,0 1 0 0 0,-1-1 0 0 0,-3 1 0 0 0,-1 0 0 0 0,-1 1 0 0 0,-7 0 0 0 0,-1 0 0 0 0,1 0 0 0 0,4 0 0 0 0,2 0 0 0 0,-2 0 0 0 0,0 0 0 0 0,1 0 0 0 0,2 0 0 0 0,3 0 0 0 0,-3 0 0 0 0,0 0 0 0 0,1 0 0 0 0,1 0 0 0 0,1 2 0 0 0,0 0 0 0 0,-3 0 0 0 0,1 0 0 0 0,1-1 0 0 0,0 1 0 0 0,-2 1 0 0 0,0-1 0 0 0,-1 0 0 0 0,-1-1 0 0 0,-1 0 0 0 0,-9-1 0 0 0,-2 0 0 0 0,1 0 0 0 0,2 0 0 0 0,-3 0 0 0 0,0 0 0 0 0,2 0 0 0 0,4 0 0 0 0,2 0 0 0 0,1 0 0 0 0,-2 0 0 0 0,-1 0 0 0 0,2 0 0 0 0,1 0 0 0 0,3 0 0 0 0,0 0 0 0 0,-3 0 0 0 0,-2 0 0 0 0,0 0 0 0 0,2 0 0 0 0,-6 0 0 0 0,0 0 0 0 0,3 0 0 0 0,3 0 0 0 0,4 0 0 0 0,1 0 0 0 0,0 0 0 0 0,1 0 0 0 0,1 0 0 0 0,-1 0 0 0 0,1 0 0 0 0,-5 0 0 0 0,0 0 0 0 0,-1 0 0 0 0,2 0 0 0 0,-1 0 0 0 0,-4 0 0 0 0,-3-2 0 0 0,2 0 0 0 0,3 0 0 0 0,1 0 0 0 0,-5-3 0 0 0,-2-2 0 0 0,1 1 0 0 0,-1 0 0 0 0,-7-2 0 0 0,-6-1 0 0 0,4 1 0 0 0,4 2 0 0 0,6 2 0 0 0,-10-1 0 0 0,-5 1 0 0 0,0 1 0 0 0,2 1 0 0 0,3 1 0 0 0,1-2 0 0 0,0 0 0 0 0,3 0 0 0 0,3 1 0 0 0,2-1 0 0 0,5 0 0 0 0,-1-1 0 0 0,2 0 0 0 0,2 1 0 0 0,3 1 0 0 0,2 0 0 0 0,-3 0 0 0 0,-1-1 0 0 0,-7-1 0 0 0,-2-1 0 0 0,-2 0 0 0 0,-1 0 0 0 0,4 0 0 0 0,4 1 0 0 0,4 1 0 0 0,2 1 0 0 0,0 1 0 0 0,-1 0 0 0 0,-1-1 0 0 0,-16 0 0 0 0,-6 0 0 0 0,3 1 0 0 0,-5-4 0 0 0,2-1 0 0 0,4-1 0 0 0,5 1 0 0 0,1 1 0 0 0,2 2 0 0 0,2 1 0 0 0,3 1 0 0 0,1-1 0 0 0,2 0 0 0 0,-1 0 0 0 0,-2 1 0 0 0,1 0 0 0 0,1 0 0 0 0,-2 1 0 0 0,0 0 0 0 0,-9-2 0 0 0,0 0 0 0 0,4 0 0 0 0,2 0 0 0 0,3 1 0 0 0,-9-2 0 0 0,-1 0 0 0 0,-2 0 0 0 0,1 1 0 0 0,3 1 0 0 0,3 0 0 0 0,-9 1 0 0 0,-3-1 0 0 0,2 1 0 0 0,4 1 0 0 0,5-1 0 0 0,-2-2 0 0 0,3 0 0 0 0,4 0 0 0 0,5 0 0 0 0,2 1 0 0 0,-2-1 0 0 0,1-1 0 0 0,2 1 0 0 0,1-2 0 0 0,2 1 0 0 0,1-1 0 0 0,-1-2 0 0 0,-1-1 0 0 0,-1 0 0 0 0,1 2 0 0 0,0 1 0 0 0,-3-1 0 0 0,-4 0 0 0 0,-2-1 0 0 0,-1 2 0 0 0,-3-1 0 0 0,2 0 0 0 0,-5 2 0 0 0,-2 0 0 0 0,2 2 0 0 0,0 0 0 0 0,0 1 0 0 0,3 0 0 0 0,-4 0 0 0 0,0 0 0 0 0,3 0 0 0 0,3 0 0 0 0,3 1 0 0 0,4-1 0 0 0,-4 0 0 0 0,1-2 0 0 0,1 0 0 0 0,3 0 0 0 0,2 0 0 0 0,2 1 0 0 0,1 0 0 0 0,1 1 0 0 0,1-1 0 0 0,-1 0 0 0 0,1-1 0 0 0,0 0 0 0 0,-1 0 0 0 0,1 1 0 0 0,-1 0 0 0 0,-3 1 0 0 0,-1 0 0 0 0,-2 0 0 0 0,-1 0 0 0 0,0 0 0 0 0,2 0 0 0 0,-4-2 0 0 0,-4-1 0 0 0,2 0 0 0 0,1 1 0 0 0,1 1 0 0 0,2 0 0 0 0,-7-2 0 0 0,0 0 0 0 0,-3 1 0 0 0,0-1 0 0 0,3 0 0 0 0,3 0 0 0 0,3 1 0 0 0,-4 0 0 0 0,0 1 0 0 0,-3-2 0 0 0,1 0 0 0 0,2 0 0 0 0,1 1 0 0 0,2 1 0 0 0,3 0 0 0 0,1 0 0 0 0,1 1 0 0 0,2 0 0 0 0,1 1 0 0 0,0-1 0 0 0,1 0 0 0 0,0 0 0 0 0,1 0 0 0 0,-2 0 0 0 0,-4 0 0 0 0,-3 0 0 0 0,-2 0 0 0 0,2 0 0 0 0,-1 0 0 0 0,3 0 0 0 0,-8 0 0 0 0,-1 0 0 0 0,-8 0 0 0 0,1 0 0 0 0,2 0 0 0 0,0 0 0 0 0,-1 0 0 0 0,0 0 0 0 0,0 0 0 0 0,3 0 0 0 0,5 0 0 0 0,5 0 0 0 0,1 0 0 0 0,1 0 0 0 0,2 0 0 0 0,1 0 0 0 0,1 0 0 0 0,-4 0 0 0 0,-1 0 0 0 0,1 0 0 0 0,1 0 0 0 0,2 0 0 0 0,0 0 0 0 0,-3 0 0 0 0,-1 0 0 0 0,0 0 0 0 0,0 0 0 0 0,1 0 0 0 0,-3 0 0 0 0,1 0 0 0 0,0 0 0 0 0,1 0 0 0 0,-6 0 0 0 0,-1 0 0 0 0,0 0 0 0 0,3 2 0 0 0,3 0 0 0 0,-7 0 0 0 0,-1 0 0 0 0,2 1 0 0 0,2-1 0 0 0,2 3 0 0 0,0-1 0 0 0,-4 1 0 0 0,0-1 0 0 0,1 0 0 0 0,2-2 0 0 0,4 0 0 0 0,2-1 0 0 0,-5-1 0 0 0,-3 0 0 0 0,0 0 0 0 0,3 0 0 0 0,2-1 0 0 0,-10 1 0 0 0,-4 0 0 0 0,1 0 0 0 0,-14 0 0 0 0,-3 0 0 0 0,3 0 0 0 0,-9 0 0 0 0,2 0 0 0 0,6 0 0 0 0,10 0 0 0 0,7 0 0 0 0,5 0 0 0 0,4 0 0 0 0,3 0 0 0 0,3 0 0 0 0,3 0 0 0 0,0 0 0 0 0,2 0 0 0 0,-9-2 0 0 0,-2 0 0 0 0,-1-2 0 0 0,-6-1 0 0 0,1-1 0 0 0,2 2 0 0 0,-2-3 0 0 0,1 1 0 0 0,2-1 0 0 0,2 0 0 0 0,-4 0 0 0 0,0-1 0 0 0,3 0 0 0 0,3 2 0 0 0,2 1 0 0 0,-7-3 0 0 0,0 0 0 0 0,0 1 0 0 0,1-2 0 0 0,3 1 0 0 0,3 1 0 0 0,4-2 0 0 0,2 1 0 0 0,0-1 0 0 0,1 0 0 0 0,-2-1 0 0 0,0 0 0 0 0,1 0 0 0 0,1 2-16383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06T12:30:24.325"/>
    </inkml:context>
    <inkml:brush xml:id="br0">
      <inkml:brushProperty name="width" value="0.35" units="cm"/>
      <inkml:brushProperty name="height" value="0.35" units="cm"/>
    </inkml:brush>
  </inkml:definitions>
  <inkml:trace contextRef="#ctx0" brushRef="#br0">12556 7445 16383 0 0,'-2'0'0'0'0,"-1"0"0"0"0,-3 0 0 0 0,-2 0 0 0 0,-1 0 0 0 0,-1 0 0 0 0,0 0 0 0 0,0 0 0 0 0,0 0 0 0 0,0 2 0 0 0,0 0 0 0 0,0 2 0 0 0,0 1 0 0 0,0 1 0 0 0,0 0 0 0 0,1-1 0 0 0,-1 1 0 0 0,0 1 0 0 0,0-1 0 0 0,-1 0 0 0 0,-1 1 0 0 0,0 1 0 0 0,1 1 0 0 0,0 0 0 0 0,3-1 0 0 0,6-2 0 0 0,6-2 0 0 0,5-2 0 0 0,8-1 0 0 0,5-1 0 0 0,1 0 0 0 0,0 0 0 0 0,3-1 0 0 0,3 1 0 0 0,3 0 0 0 0,9 0 0 0 0,10-1 0 0 0,3 1 0 0 0,37 0 0 0 0,22 0 0 0 0,-2 0 0 0 0,-13 0 0 0 0,-17 0 0 0 0,-16 0 0 0 0,-12 0 0 0 0,3 0 0 0 0,-1 0 0 0 0,-3 0 0 0 0,-8 0 0 0 0,-7 0 0 0 0,-8 0 0 0 0,-2 0 0 0 0,-6 0 0 0 0,-3 0 0 0 0,-4 0 0 0 0,-3 0 0 0 0,-1 0 0 0 0,0 2 0 0 0,-2 0 0 0 0,3 2 0 0 0,0 0 0 0 0,1-1 0 0 0,0 0 0 0 0,3 0 0 0 0,5 2 0 0 0,1 1 0 0 0,2-2 0 0 0,0-1 0 0 0,2 2 0 0 0,13 1 0 0 0,6 2 0 0 0,3 0 0 0 0,-5-2 0 0 0,-2 0 0 0 0,-1 2 0 0 0,14 1 0 0 0,2-1 0 0 0,-2 1 0 0 0,-7 0 0 0 0,-8-2 0 0 0,0-1 0 0 0,-3-2 0 0 0,-5-1 0 0 0,-5 1 0 0 0,-6 0 0 0 0,-4-1 0 0 0,-3 0 0 0 0,-2-1 0 0 0,-1 1 0 0 0,0 0 0 0 0,1 1 0 0 0,1 2 0 0 0,1-1 0 0 0,0 0 0 0 0,3-2 0 0 0,1 0 0 0 0,0 2 0 0 0,-1 0 0 0 0,4-1 0 0 0,1-1 0 0 0,4 0 0 0 0,1 2 0 0 0,3-1 0 0 0,3 2 0 0 0,3 0 0 0 0,-2-2 0 0 0,1 2 0 0 0,25 6 0 0 0,8 5 0 0 0,5 1 0 0 0,-3-1 0 0 0,-1-2 0 0 0,-6-2 0 0 0,5 0 0 0 0,5-2 0 0 0,-5-3 0 0 0,-7-1 0 0 0,-6-1 0 0 0,-7-2 0 0 0,-5-1 0 0 0,1 0 0 0 0,-3-1 0 0 0,-3 0 0 0 0,-1 0 0 0 0,-2-1 0 0 0,-5-1 0 0 0,-2 2 0 0 0,-4 0 0 0 0,-3 0 0 0 0,-1 1 0 0 0,-3 1 0 0 0,-2-2 0 0 0,-1 0 0 0 0,0 0 0 0 0,2-1 0 0 0,0 1 0 0 0,2 0 0 0 0,2 0 0 0 0,2-1 0 0 0,0 0 0 0 0,-1 0 0 0 0,2-1 0 0 0,1 2 0 0 0,1 0 0 0 0,-3 0 0 0 0,-1 0 0 0 0,-2-1 0 0 0,1 0 0 0 0,-1-1 0 0 0,-1 0 0 0 0,-1 0 0 0 0,-2 0-16383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22EEC-7815-6646-98F0-65DEDA88EB59}"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72F23-2DAE-044D-A84B-DF0EB9E5FE18}" type="slidenum">
              <a:rPr lang="en-US" smtClean="0"/>
              <a:t>‹#›</a:t>
            </a:fld>
            <a:endParaRPr lang="en-US"/>
          </a:p>
        </p:txBody>
      </p:sp>
    </p:spTree>
    <p:extLst>
      <p:ext uri="{BB962C8B-B14F-4D97-AF65-F5344CB8AC3E}">
        <p14:creationId xmlns:p14="http://schemas.microsoft.com/office/powerpoint/2010/main" val="286391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Tale of Two Cities. Adapted from the original text, A Tale of Two Cities, by Charles Dickens. </a:t>
            </a:r>
          </a:p>
        </p:txBody>
      </p:sp>
      <p:sp>
        <p:nvSpPr>
          <p:cNvPr id="4" name="Slide Number Placeholder 3"/>
          <p:cNvSpPr>
            <a:spLocks noGrp="1"/>
          </p:cNvSpPr>
          <p:nvPr>
            <p:ph type="sldNum" sz="quarter" idx="5"/>
          </p:nvPr>
        </p:nvSpPr>
        <p:spPr/>
        <p:txBody>
          <a:bodyPr/>
          <a:lstStyle/>
          <a:p>
            <a:fld id="{94F72F23-2DAE-044D-A84B-DF0EB9E5FE18}" type="slidenum">
              <a:rPr lang="en-US" smtClean="0"/>
              <a:t>1</a:t>
            </a:fld>
            <a:endParaRPr lang="en-US"/>
          </a:p>
        </p:txBody>
      </p:sp>
    </p:spTree>
    <p:extLst>
      <p:ext uri="{BB962C8B-B14F-4D97-AF65-F5344CB8AC3E}">
        <p14:creationId xmlns:p14="http://schemas.microsoft.com/office/powerpoint/2010/main" val="192129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6 Charles Darnay’s uncle, Marquis, went to a fancy dinner at the palace. Marquis wore fancy clothes and jewelry.</a:t>
            </a:r>
          </a:p>
          <a:p>
            <a:r>
              <a:rPr lang="en-US" dirty="0"/>
              <a:t>Marquis left quickly in a coach and was going too fast. Marquis's coach killed a child. Marquis threw a coin to the child's father, Mr. Defarge. Mr. and Mrs. Defarge are angry. Marquis drove to Charles Darnay's house.</a:t>
            </a:r>
          </a:p>
        </p:txBody>
      </p:sp>
      <p:sp>
        <p:nvSpPr>
          <p:cNvPr id="4" name="Slide Number Placeholder 3"/>
          <p:cNvSpPr>
            <a:spLocks noGrp="1"/>
          </p:cNvSpPr>
          <p:nvPr>
            <p:ph type="sldNum" sz="quarter" idx="5"/>
          </p:nvPr>
        </p:nvSpPr>
        <p:spPr/>
        <p:txBody>
          <a:bodyPr/>
          <a:lstStyle/>
          <a:p>
            <a:fld id="{94F72F23-2DAE-044D-A84B-DF0EB9E5FE18}" type="slidenum">
              <a:rPr lang="en-US" smtClean="0"/>
              <a:t>10</a:t>
            </a:fld>
            <a:endParaRPr lang="en-US"/>
          </a:p>
        </p:txBody>
      </p:sp>
    </p:spTree>
    <p:extLst>
      <p:ext uri="{BB962C8B-B14F-4D97-AF65-F5344CB8AC3E}">
        <p14:creationId xmlns:p14="http://schemas.microsoft.com/office/powerpoint/2010/main" val="58076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Darnay heard what Marquis had done and returned to help the poor family. Charles Darnay was angry at Marquis. Marquis was killed as he slept that night.</a:t>
            </a:r>
          </a:p>
        </p:txBody>
      </p:sp>
      <p:sp>
        <p:nvSpPr>
          <p:cNvPr id="4" name="Slide Number Placeholder 3"/>
          <p:cNvSpPr>
            <a:spLocks noGrp="1"/>
          </p:cNvSpPr>
          <p:nvPr>
            <p:ph type="sldNum" sz="quarter" idx="5"/>
          </p:nvPr>
        </p:nvSpPr>
        <p:spPr/>
        <p:txBody>
          <a:bodyPr/>
          <a:lstStyle/>
          <a:p>
            <a:fld id="{94F72F23-2DAE-044D-A84B-DF0EB9E5FE18}" type="slidenum">
              <a:rPr lang="en-US" smtClean="0"/>
              <a:t>11</a:t>
            </a:fld>
            <a:endParaRPr lang="en-US"/>
          </a:p>
        </p:txBody>
      </p:sp>
    </p:spTree>
    <p:extLst>
      <p:ext uri="{BB962C8B-B14F-4D97-AF65-F5344CB8AC3E}">
        <p14:creationId xmlns:p14="http://schemas.microsoft.com/office/powerpoint/2010/main" val="181084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7 A year passed. Charles Darnay loves Lucie and asks Lucie to marry him. Lucie's father, Dr. </a:t>
            </a:r>
            <a:r>
              <a:rPr lang="en-US" dirty="0" err="1"/>
              <a:t>Manette</a:t>
            </a:r>
            <a:r>
              <a:rPr lang="en-US" dirty="0"/>
              <a:t>, does not want to hear about the marriage. Sidney Carton also loves Lucie, but made unhealthy choices. Lucie wants Sidney Carton to change but Sidney Carton will not change. Lucie and Sidney Carton kiss goodbye. </a:t>
            </a:r>
            <a:r>
              <a:rPr lang="en-US" dirty="0" err="1"/>
              <a:t>Sideny</a:t>
            </a:r>
            <a:r>
              <a:rPr lang="en-US" dirty="0"/>
              <a:t> Carton said he would sacrifice anything for Lucie.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12</a:t>
            </a:fld>
            <a:endParaRPr lang="en-US"/>
          </a:p>
        </p:txBody>
      </p:sp>
    </p:spTree>
    <p:extLst>
      <p:ext uri="{BB962C8B-B14F-4D97-AF65-F5344CB8AC3E}">
        <p14:creationId xmlns:p14="http://schemas.microsoft.com/office/powerpoint/2010/main" val="234662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 boy saw a funeral march. The boy heard someone say the dead man was important. At night, the boy saw men robbing the grave.</a:t>
            </a:r>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13</a:t>
            </a:fld>
            <a:endParaRPr lang="en-US"/>
          </a:p>
        </p:txBody>
      </p:sp>
    </p:spTree>
    <p:extLst>
      <p:ext uri="{BB962C8B-B14F-4D97-AF65-F5344CB8AC3E}">
        <p14:creationId xmlns:p14="http://schemas.microsoft.com/office/powerpoint/2010/main" val="715702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9 Mr. Defarge brought a man home. The man was called Road Fixer. Mrs. Defarge knew Road Fixer . Road Fixer told Mrs. Defarge the name of enemies. Mrs. Defarge knit the names into her knitting design. Road Fixer told Mrs. Defarge to knit in John </a:t>
            </a:r>
            <a:r>
              <a:rPr lang="en-US" dirty="0" err="1"/>
              <a:t>Barsad</a:t>
            </a:r>
            <a:r>
              <a:rPr lang="en-US" dirty="0"/>
              <a:t>. John </a:t>
            </a:r>
            <a:r>
              <a:rPr lang="en-US" dirty="0" err="1"/>
              <a:t>Barsad</a:t>
            </a:r>
            <a:r>
              <a:rPr lang="en-US" dirty="0"/>
              <a:t> was an enemy.</a:t>
            </a:r>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14</a:t>
            </a:fld>
            <a:endParaRPr lang="en-US"/>
          </a:p>
        </p:txBody>
      </p:sp>
    </p:spTree>
    <p:extLst>
      <p:ext uri="{BB962C8B-B14F-4D97-AF65-F5344CB8AC3E}">
        <p14:creationId xmlns:p14="http://schemas.microsoft.com/office/powerpoint/2010/main" val="399873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10 Charles Darnay and Lucie get married. Dr. </a:t>
            </a:r>
            <a:r>
              <a:rPr lang="en-US" dirty="0" err="1"/>
              <a:t>Manette</a:t>
            </a:r>
            <a:r>
              <a:rPr lang="en-US" dirty="0"/>
              <a:t> becomes ill again and starts making shoes again. </a:t>
            </a:r>
          </a:p>
        </p:txBody>
      </p:sp>
      <p:sp>
        <p:nvSpPr>
          <p:cNvPr id="4" name="Slide Number Placeholder 3"/>
          <p:cNvSpPr>
            <a:spLocks noGrp="1"/>
          </p:cNvSpPr>
          <p:nvPr>
            <p:ph type="sldNum" sz="quarter" idx="5"/>
          </p:nvPr>
        </p:nvSpPr>
        <p:spPr/>
        <p:txBody>
          <a:bodyPr/>
          <a:lstStyle/>
          <a:p>
            <a:fld id="{94F72F23-2DAE-044D-A84B-DF0EB9E5FE18}" type="slidenum">
              <a:rPr lang="en-US" smtClean="0"/>
              <a:t>15</a:t>
            </a:fld>
            <a:endParaRPr lang="en-US"/>
          </a:p>
        </p:txBody>
      </p:sp>
    </p:spTree>
    <p:extLst>
      <p:ext uri="{BB962C8B-B14F-4D97-AF65-F5344CB8AC3E}">
        <p14:creationId xmlns:p14="http://schemas.microsoft.com/office/powerpoint/2010/main" val="21480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Manette</a:t>
            </a:r>
            <a:r>
              <a:rPr lang="en-US" dirty="0"/>
              <a:t> gets better, but decides he needs to break his shoe making tools so he does not rely on them.</a:t>
            </a:r>
          </a:p>
        </p:txBody>
      </p:sp>
      <p:sp>
        <p:nvSpPr>
          <p:cNvPr id="4" name="Slide Number Placeholder 3"/>
          <p:cNvSpPr>
            <a:spLocks noGrp="1"/>
          </p:cNvSpPr>
          <p:nvPr>
            <p:ph type="sldNum" sz="quarter" idx="5"/>
          </p:nvPr>
        </p:nvSpPr>
        <p:spPr/>
        <p:txBody>
          <a:bodyPr/>
          <a:lstStyle/>
          <a:p>
            <a:fld id="{94F72F23-2DAE-044D-A84B-DF0EB9E5FE18}" type="slidenum">
              <a:rPr lang="en-US" smtClean="0"/>
              <a:t>16</a:t>
            </a:fld>
            <a:endParaRPr lang="en-US"/>
          </a:p>
        </p:txBody>
      </p:sp>
    </p:spTree>
    <p:extLst>
      <p:ext uri="{BB962C8B-B14F-4D97-AF65-F5344CB8AC3E}">
        <p14:creationId xmlns:p14="http://schemas.microsoft.com/office/powerpoint/2010/main" val="3910486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11 The people were at war. People had guns and  Mr. Defarge helped them fight. They marched to the jail called the Bastille. The people fought and they won.</a:t>
            </a:r>
          </a:p>
        </p:txBody>
      </p:sp>
      <p:sp>
        <p:nvSpPr>
          <p:cNvPr id="4" name="Slide Number Placeholder 3"/>
          <p:cNvSpPr>
            <a:spLocks noGrp="1"/>
          </p:cNvSpPr>
          <p:nvPr>
            <p:ph type="sldNum" sz="quarter" idx="5"/>
          </p:nvPr>
        </p:nvSpPr>
        <p:spPr/>
        <p:txBody>
          <a:bodyPr/>
          <a:lstStyle/>
          <a:p>
            <a:fld id="{94F72F23-2DAE-044D-A84B-DF0EB9E5FE18}" type="slidenum">
              <a:rPr lang="en-US" smtClean="0"/>
              <a:t>17</a:t>
            </a:fld>
            <a:endParaRPr lang="en-US"/>
          </a:p>
        </p:txBody>
      </p:sp>
    </p:spTree>
    <p:extLst>
      <p:ext uri="{BB962C8B-B14F-4D97-AF65-F5344CB8AC3E}">
        <p14:creationId xmlns:p14="http://schemas.microsoft.com/office/powerpoint/2010/main" val="280571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Defarge marched to the jail Tower where Dr. </a:t>
            </a:r>
            <a:r>
              <a:rPr lang="en-US" dirty="0" err="1"/>
              <a:t>Manette</a:t>
            </a:r>
            <a:r>
              <a:rPr lang="en-US" dirty="0"/>
              <a:t> was held for 18 years. Mr. Defarge looked for a secret paper in the Tower. Prisons and palaces in France burned. The people were happy.</a:t>
            </a:r>
          </a:p>
        </p:txBody>
      </p:sp>
      <p:sp>
        <p:nvSpPr>
          <p:cNvPr id="4" name="Slide Number Placeholder 3"/>
          <p:cNvSpPr>
            <a:spLocks noGrp="1"/>
          </p:cNvSpPr>
          <p:nvPr>
            <p:ph type="sldNum" sz="quarter" idx="5"/>
          </p:nvPr>
        </p:nvSpPr>
        <p:spPr/>
        <p:txBody>
          <a:bodyPr/>
          <a:lstStyle/>
          <a:p>
            <a:fld id="{94F72F23-2DAE-044D-A84B-DF0EB9E5FE18}" type="slidenum">
              <a:rPr lang="en-US" smtClean="0"/>
              <a:t>18</a:t>
            </a:fld>
            <a:endParaRPr lang="en-US"/>
          </a:p>
        </p:txBody>
      </p:sp>
    </p:spTree>
    <p:extLst>
      <p:ext uri="{BB962C8B-B14F-4D97-AF65-F5344CB8AC3E}">
        <p14:creationId xmlns:p14="http://schemas.microsoft.com/office/powerpoint/2010/main" val="89872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12 In 1792. Charles Darnay received a letter from a friend. The friend wanted Charles Darnay to help him get out of prison. Charles Darnay went to France to help his friend in jail.</a:t>
            </a:r>
          </a:p>
        </p:txBody>
      </p:sp>
      <p:sp>
        <p:nvSpPr>
          <p:cNvPr id="4" name="Slide Number Placeholder 3"/>
          <p:cNvSpPr>
            <a:spLocks noGrp="1"/>
          </p:cNvSpPr>
          <p:nvPr>
            <p:ph type="sldNum" sz="quarter" idx="5"/>
          </p:nvPr>
        </p:nvSpPr>
        <p:spPr/>
        <p:txBody>
          <a:bodyPr/>
          <a:lstStyle/>
          <a:p>
            <a:fld id="{94F72F23-2DAE-044D-A84B-DF0EB9E5FE18}" type="slidenum">
              <a:rPr lang="en-US" smtClean="0"/>
              <a:t>19</a:t>
            </a:fld>
            <a:endParaRPr lang="en-US"/>
          </a:p>
        </p:txBody>
      </p:sp>
    </p:spTree>
    <p:extLst>
      <p:ext uri="{BB962C8B-B14F-4D97-AF65-F5344CB8AC3E}">
        <p14:creationId xmlns:p14="http://schemas.microsoft.com/office/powerpoint/2010/main" val="195930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was 1775 in Europe. London is a city in England and Paris is a city in France. Jarvis Lorry rode in a carriage. Jarvis got a letter from his bank. The letter had a secret message. Jarvis Lorry and a woman, named Lucie </a:t>
            </a:r>
            <a:r>
              <a:rPr lang="en-US" dirty="0" err="1"/>
              <a:t>Manette</a:t>
            </a:r>
            <a:r>
              <a:rPr lang="en-US" dirty="0"/>
              <a:t>, met for dinner. Lucie says that she received a letter. Jarvis Lorry was curious.</a:t>
            </a:r>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2</a:t>
            </a:fld>
            <a:endParaRPr lang="en-US"/>
          </a:p>
        </p:txBody>
      </p:sp>
    </p:spTree>
    <p:extLst>
      <p:ext uri="{BB962C8B-B14F-4D97-AF65-F5344CB8AC3E}">
        <p14:creationId xmlns:p14="http://schemas.microsoft.com/office/powerpoint/2010/main" val="416866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Charles Darnay went to France, he gets stopped by a soldier. Charles Darnay had no papers. He went to jail.</a:t>
            </a:r>
          </a:p>
        </p:txBody>
      </p:sp>
      <p:sp>
        <p:nvSpPr>
          <p:cNvPr id="4" name="Slide Number Placeholder 3"/>
          <p:cNvSpPr>
            <a:spLocks noGrp="1"/>
          </p:cNvSpPr>
          <p:nvPr>
            <p:ph type="sldNum" sz="quarter" idx="5"/>
          </p:nvPr>
        </p:nvSpPr>
        <p:spPr/>
        <p:txBody>
          <a:bodyPr/>
          <a:lstStyle/>
          <a:p>
            <a:fld id="{94F72F23-2DAE-044D-A84B-DF0EB9E5FE18}" type="slidenum">
              <a:rPr lang="en-US" smtClean="0"/>
              <a:t>20</a:t>
            </a:fld>
            <a:endParaRPr lang="en-US"/>
          </a:p>
        </p:txBody>
      </p:sp>
    </p:spTree>
    <p:extLst>
      <p:ext uri="{BB962C8B-B14F-4D97-AF65-F5344CB8AC3E}">
        <p14:creationId xmlns:p14="http://schemas.microsoft.com/office/powerpoint/2010/main" val="304101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13 Lucie and Dr. </a:t>
            </a:r>
            <a:r>
              <a:rPr lang="en-US" dirty="0" err="1"/>
              <a:t>Manette</a:t>
            </a:r>
            <a:r>
              <a:rPr lang="en-US" dirty="0"/>
              <a:t> went to France to help Charles Darnay. Dr. </a:t>
            </a:r>
            <a:r>
              <a:rPr lang="en-US" dirty="0" err="1"/>
              <a:t>Manette</a:t>
            </a:r>
            <a:r>
              <a:rPr lang="en-US" dirty="0"/>
              <a:t> spoke to French people . The people will help Charles Darnay get out of jail. Charles Darnay went to court. Charles Darnay would not die or have his head chopped off in a guillotine.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21</a:t>
            </a:fld>
            <a:endParaRPr lang="en-US"/>
          </a:p>
        </p:txBody>
      </p:sp>
    </p:spTree>
    <p:extLst>
      <p:ext uri="{BB962C8B-B14F-4D97-AF65-F5344CB8AC3E}">
        <p14:creationId xmlns:p14="http://schemas.microsoft.com/office/powerpoint/2010/main" val="751970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15 Charles Darnay gets arrested again right after he was released from jail. Charles Darnay goes back to court. A letter was read in the courtroom. Dr. </a:t>
            </a:r>
            <a:r>
              <a:rPr lang="en-US" dirty="0" err="1"/>
              <a:t>Manette</a:t>
            </a:r>
            <a:r>
              <a:rPr lang="en-US" dirty="0"/>
              <a:t> wrote the letter when he was in prison. The letter was hidden in the Tower wall. Dr. </a:t>
            </a:r>
            <a:r>
              <a:rPr lang="en-US" dirty="0" err="1"/>
              <a:t>Manette</a:t>
            </a:r>
            <a:r>
              <a:rPr lang="en-US" dirty="0"/>
              <a:t> said many people were bad. Charles Darnay was bad and killed people. The court decided Charles Darnay will die and go to the guillotine.</a:t>
            </a:r>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22</a:t>
            </a:fld>
            <a:endParaRPr lang="en-US"/>
          </a:p>
        </p:txBody>
      </p:sp>
    </p:spTree>
    <p:extLst>
      <p:ext uri="{BB962C8B-B14F-4D97-AF65-F5344CB8AC3E}">
        <p14:creationId xmlns:p14="http://schemas.microsoft.com/office/powerpoint/2010/main" val="2582264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16 Sidney Carton took Dr. </a:t>
            </a:r>
            <a:r>
              <a:rPr lang="en-US" dirty="0" err="1"/>
              <a:t>Manette</a:t>
            </a:r>
            <a:r>
              <a:rPr lang="en-US" dirty="0"/>
              <a:t> and Lucie home. Mrs. Defarge said Sidney Carton looks like Charles Darnay. Mrs. Defarge is mad at Charles Darnay's family. Charles Darnay's family hurt Mrs. Defarge's family.</a:t>
            </a:r>
          </a:p>
        </p:txBody>
      </p:sp>
      <p:sp>
        <p:nvSpPr>
          <p:cNvPr id="4" name="Slide Number Placeholder 3"/>
          <p:cNvSpPr>
            <a:spLocks noGrp="1"/>
          </p:cNvSpPr>
          <p:nvPr>
            <p:ph type="sldNum" sz="quarter" idx="5"/>
          </p:nvPr>
        </p:nvSpPr>
        <p:spPr/>
        <p:txBody>
          <a:bodyPr/>
          <a:lstStyle/>
          <a:p>
            <a:fld id="{94F72F23-2DAE-044D-A84B-DF0EB9E5FE18}" type="slidenum">
              <a:rPr lang="en-US" smtClean="0"/>
              <a:t>23</a:t>
            </a:fld>
            <a:endParaRPr lang="en-US"/>
          </a:p>
        </p:txBody>
      </p:sp>
    </p:spTree>
    <p:extLst>
      <p:ext uri="{BB962C8B-B14F-4D97-AF65-F5344CB8AC3E}">
        <p14:creationId xmlns:p14="http://schemas.microsoft.com/office/powerpoint/2010/main" val="3726589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Sidney Carton visited Charles Darnay in prison. Sidney Carton remembered he looks like Charles Darnay and would sacrifice anything for Lucie. Sidney Carton switched clothes with Charles Darnay. The prison police take Charles Darnay to Lucie. Sidney Carton stays in prison. Lucie, Charles Darnay, and Dr. </a:t>
            </a:r>
            <a:r>
              <a:rPr lang="en-US" dirty="0" err="1"/>
              <a:t>Manette</a:t>
            </a:r>
            <a:r>
              <a:rPr lang="en-US" dirty="0"/>
              <a:t> left France. </a:t>
            </a:r>
          </a:p>
        </p:txBody>
      </p:sp>
      <p:sp>
        <p:nvSpPr>
          <p:cNvPr id="4" name="Slide Number Placeholder 3"/>
          <p:cNvSpPr>
            <a:spLocks noGrp="1"/>
          </p:cNvSpPr>
          <p:nvPr>
            <p:ph type="sldNum" sz="quarter" idx="5"/>
          </p:nvPr>
        </p:nvSpPr>
        <p:spPr/>
        <p:txBody>
          <a:bodyPr/>
          <a:lstStyle/>
          <a:p>
            <a:fld id="{94F72F23-2DAE-044D-A84B-DF0EB9E5FE18}" type="slidenum">
              <a:rPr lang="en-US" smtClean="0"/>
              <a:t>24</a:t>
            </a:fld>
            <a:endParaRPr lang="en-US"/>
          </a:p>
        </p:txBody>
      </p:sp>
    </p:spTree>
    <p:extLst>
      <p:ext uri="{BB962C8B-B14F-4D97-AF65-F5344CB8AC3E}">
        <p14:creationId xmlns:p14="http://schemas.microsoft.com/office/powerpoint/2010/main" val="353728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18 Mrs. Defarge meets two men. She wants to hurt Charles Darnay's family because his uncle hurt her family. She makes a plan. Mrs. Defarge and the two men went to Dr. </a:t>
            </a:r>
            <a:r>
              <a:rPr lang="en-US" dirty="0" err="1"/>
              <a:t>Manette's</a:t>
            </a:r>
            <a:r>
              <a:rPr lang="en-US" dirty="0"/>
              <a:t> house. But Mrs. Defarge gets hurt and dies. The two men are told they will have their heads chopped off at the guillotine. Sidney Carton dies by guillotine, sacrificing his life for Lucie’s husband. </a:t>
            </a:r>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25</a:t>
            </a:fld>
            <a:endParaRPr lang="en-US"/>
          </a:p>
        </p:txBody>
      </p:sp>
    </p:spTree>
    <p:extLst>
      <p:ext uri="{BB962C8B-B14F-4D97-AF65-F5344CB8AC3E}">
        <p14:creationId xmlns:p14="http://schemas.microsoft.com/office/powerpoint/2010/main" val="1998881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94F72F23-2DAE-044D-A84B-DF0EB9E5FE18}" type="slidenum">
              <a:rPr lang="en-US" smtClean="0"/>
              <a:t>26</a:t>
            </a:fld>
            <a:endParaRPr lang="en-US"/>
          </a:p>
        </p:txBody>
      </p:sp>
    </p:spTree>
    <p:extLst>
      <p:ext uri="{BB962C8B-B14F-4D97-AF65-F5344CB8AC3E}">
        <p14:creationId xmlns:p14="http://schemas.microsoft.com/office/powerpoint/2010/main" val="249558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letter said Lucie must go to France to see her family's land . Jarvis Lorry said Lucie's father, Dr. </a:t>
            </a:r>
            <a:r>
              <a:rPr lang="en-US" dirty="0" err="1"/>
              <a:t>Manette</a:t>
            </a:r>
            <a:r>
              <a:rPr lang="en-US" dirty="0"/>
              <a:t>, had been in jail in France for 18 years. Dr </a:t>
            </a:r>
            <a:r>
              <a:rPr lang="en-US" dirty="0" err="1"/>
              <a:t>Manette</a:t>
            </a:r>
            <a:r>
              <a:rPr lang="en-US" dirty="0"/>
              <a:t> was released from jail but was very ill. </a:t>
            </a:r>
          </a:p>
        </p:txBody>
      </p:sp>
      <p:sp>
        <p:nvSpPr>
          <p:cNvPr id="4" name="Slide Number Placeholder 3"/>
          <p:cNvSpPr>
            <a:spLocks noGrp="1"/>
          </p:cNvSpPr>
          <p:nvPr>
            <p:ph type="sldNum" sz="quarter" idx="5"/>
          </p:nvPr>
        </p:nvSpPr>
        <p:spPr/>
        <p:txBody>
          <a:bodyPr/>
          <a:lstStyle/>
          <a:p>
            <a:fld id="{94F72F23-2DAE-044D-A84B-DF0EB9E5FE18}" type="slidenum">
              <a:rPr lang="en-US" smtClean="0"/>
              <a:t>3</a:t>
            </a:fld>
            <a:endParaRPr lang="en-US"/>
          </a:p>
        </p:txBody>
      </p:sp>
    </p:spTree>
    <p:extLst>
      <p:ext uri="{BB962C8B-B14F-4D97-AF65-F5344CB8AC3E}">
        <p14:creationId xmlns:p14="http://schemas.microsoft.com/office/powerpoint/2010/main" val="188514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Saint Antoine was a poor place in Paris. The people were hungry and looked for food. </a:t>
            </a:r>
            <a:r>
              <a:rPr lang="en-US" dirty="0" err="1"/>
              <a:t>Mr.DeFarge</a:t>
            </a:r>
            <a:r>
              <a:rPr lang="en-US" dirty="0"/>
              <a:t> saw Jarvis and Lucie </a:t>
            </a:r>
            <a:r>
              <a:rPr lang="en-US" dirty="0" err="1"/>
              <a:t>Manette</a:t>
            </a:r>
            <a:r>
              <a:rPr lang="en-US" dirty="0"/>
              <a:t> in his store.</a:t>
            </a:r>
          </a:p>
        </p:txBody>
      </p:sp>
      <p:sp>
        <p:nvSpPr>
          <p:cNvPr id="4" name="Slide Number Placeholder 3"/>
          <p:cNvSpPr>
            <a:spLocks noGrp="1"/>
          </p:cNvSpPr>
          <p:nvPr>
            <p:ph type="sldNum" sz="quarter" idx="5"/>
          </p:nvPr>
        </p:nvSpPr>
        <p:spPr/>
        <p:txBody>
          <a:bodyPr/>
          <a:lstStyle/>
          <a:p>
            <a:fld id="{94F72F23-2DAE-044D-A84B-DF0EB9E5FE18}" type="slidenum">
              <a:rPr lang="en-US" smtClean="0"/>
              <a:t>4</a:t>
            </a:fld>
            <a:endParaRPr lang="en-US"/>
          </a:p>
        </p:txBody>
      </p:sp>
    </p:spTree>
    <p:extLst>
      <p:ext uri="{BB962C8B-B14F-4D97-AF65-F5344CB8AC3E}">
        <p14:creationId xmlns:p14="http://schemas.microsoft.com/office/powerpoint/2010/main" val="240239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3. Jarvis and Lucie went to a secret house. Lucie saw her father. He was making shoes and could barely speak. Lucie was worried.</a:t>
            </a:r>
          </a:p>
        </p:txBody>
      </p:sp>
      <p:sp>
        <p:nvSpPr>
          <p:cNvPr id="4" name="Slide Number Placeholder 3"/>
          <p:cNvSpPr>
            <a:spLocks noGrp="1"/>
          </p:cNvSpPr>
          <p:nvPr>
            <p:ph type="sldNum" sz="quarter" idx="5"/>
          </p:nvPr>
        </p:nvSpPr>
        <p:spPr/>
        <p:txBody>
          <a:bodyPr/>
          <a:lstStyle/>
          <a:p>
            <a:fld id="{94F72F23-2DAE-044D-A84B-DF0EB9E5FE18}" type="slidenum">
              <a:rPr lang="en-US" smtClean="0"/>
              <a:t>5</a:t>
            </a:fld>
            <a:endParaRPr lang="en-US"/>
          </a:p>
        </p:txBody>
      </p:sp>
    </p:spTree>
    <p:extLst>
      <p:ext uri="{BB962C8B-B14F-4D97-AF65-F5344CB8AC3E}">
        <p14:creationId xmlns:p14="http://schemas.microsoft.com/office/powerpoint/2010/main" val="370937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old man looked at Lucie and asked, "Who are you?" The old man looked at Lucie's hair. "You are my daughter!" Lucie brought her father to England to live with her.</a:t>
            </a:r>
          </a:p>
        </p:txBody>
      </p:sp>
      <p:sp>
        <p:nvSpPr>
          <p:cNvPr id="4" name="Slide Number Placeholder 3"/>
          <p:cNvSpPr>
            <a:spLocks noGrp="1"/>
          </p:cNvSpPr>
          <p:nvPr>
            <p:ph type="sldNum" sz="quarter" idx="5"/>
          </p:nvPr>
        </p:nvSpPr>
        <p:spPr/>
        <p:txBody>
          <a:bodyPr/>
          <a:lstStyle/>
          <a:p>
            <a:fld id="{94F72F23-2DAE-044D-A84B-DF0EB9E5FE18}" type="slidenum">
              <a:rPr lang="en-US" smtClean="0"/>
              <a:t>6</a:t>
            </a:fld>
            <a:endParaRPr lang="en-US"/>
          </a:p>
        </p:txBody>
      </p:sp>
    </p:spTree>
    <p:extLst>
      <p:ext uri="{BB962C8B-B14F-4D97-AF65-F5344CB8AC3E}">
        <p14:creationId xmlns:p14="http://schemas.microsoft.com/office/powerpoint/2010/main" val="269964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4 A man named Charles Darnay was on trial. The court thought Charles Darnay told government secrets to a French king and where English soldiers hid during the Revolutionary War. Lucie spoke at the court. Lucie said that Charles Darnay was nice to her father. Her father could not remember seeing Charles Darnay telling secrets.</a:t>
            </a:r>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7</a:t>
            </a:fld>
            <a:endParaRPr lang="en-US"/>
          </a:p>
        </p:txBody>
      </p:sp>
    </p:spTree>
    <p:extLst>
      <p:ext uri="{BB962C8B-B14F-4D97-AF65-F5344CB8AC3E}">
        <p14:creationId xmlns:p14="http://schemas.microsoft.com/office/powerpoint/2010/main" val="49004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Darnay’s lawyer asked the court if the criminal could have been someone who looked like Charles Darnay. Charles Darnay looked at a man in the court. Sidney Carton looked like Charles Darnay! Charles Darnay and Sidney Carton were NOT GUILTY and they were happy.</a:t>
            </a:r>
          </a:p>
        </p:txBody>
      </p:sp>
      <p:sp>
        <p:nvSpPr>
          <p:cNvPr id="4" name="Slide Number Placeholder 3"/>
          <p:cNvSpPr>
            <a:spLocks noGrp="1"/>
          </p:cNvSpPr>
          <p:nvPr>
            <p:ph type="sldNum" sz="quarter" idx="5"/>
          </p:nvPr>
        </p:nvSpPr>
        <p:spPr/>
        <p:txBody>
          <a:bodyPr/>
          <a:lstStyle/>
          <a:p>
            <a:fld id="{94F72F23-2DAE-044D-A84B-DF0EB9E5FE18}" type="slidenum">
              <a:rPr lang="en-US" smtClean="0"/>
              <a:t>8</a:t>
            </a:fld>
            <a:endParaRPr lang="en-US"/>
          </a:p>
        </p:txBody>
      </p:sp>
    </p:spTree>
    <p:extLst>
      <p:ext uri="{BB962C8B-B14F-4D97-AF65-F5344CB8AC3E}">
        <p14:creationId xmlns:p14="http://schemas.microsoft.com/office/powerpoint/2010/main" val="273600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5 Jarvis Lorry went to Dr. </a:t>
            </a:r>
            <a:r>
              <a:rPr lang="en-US" dirty="0" err="1"/>
              <a:t>Manette's</a:t>
            </a:r>
            <a:r>
              <a:rPr lang="en-US" dirty="0"/>
              <a:t> house. Jarvis saw his shoemaker's bench and tools. Dr. </a:t>
            </a:r>
            <a:r>
              <a:rPr lang="en-US" dirty="0" err="1"/>
              <a:t>Manette</a:t>
            </a:r>
            <a:r>
              <a:rPr lang="en-US" dirty="0"/>
              <a:t> is feeling mostly better. Dr. </a:t>
            </a:r>
            <a:r>
              <a:rPr lang="en-US" dirty="0" err="1"/>
              <a:t>Manette</a:t>
            </a:r>
            <a:r>
              <a:rPr lang="en-US" dirty="0"/>
              <a:t> , Jarvis, and Lucie meet in the garden. Charles Darnay goes to the garden also. They talk about the Tower in the jail. Many things happened in the Tower. Dr. </a:t>
            </a:r>
            <a:r>
              <a:rPr lang="en-US" dirty="0" err="1"/>
              <a:t>Manette</a:t>
            </a:r>
            <a:r>
              <a:rPr lang="en-US" dirty="0"/>
              <a:t> was afraid, so they stopped talking and went in the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F72F23-2DAE-044D-A84B-DF0EB9E5FE18}" type="slidenum">
              <a:rPr lang="en-US" smtClean="0"/>
              <a:t>9</a:t>
            </a:fld>
            <a:endParaRPr lang="en-US"/>
          </a:p>
        </p:txBody>
      </p:sp>
    </p:spTree>
    <p:extLst>
      <p:ext uri="{BB962C8B-B14F-4D97-AF65-F5344CB8AC3E}">
        <p14:creationId xmlns:p14="http://schemas.microsoft.com/office/powerpoint/2010/main" val="149290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2D6284-A00F-A540-B4F1-569377D733D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36639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D6284-A00F-A540-B4F1-569377D733D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206513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D6284-A00F-A540-B4F1-569377D733D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204458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2D6284-A00F-A540-B4F1-569377D733D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34062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D6284-A00F-A540-B4F1-569377D733D5}"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345944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2D6284-A00F-A540-B4F1-569377D733D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89196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D6284-A00F-A540-B4F1-569377D733D5}"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306859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2D6284-A00F-A540-B4F1-569377D733D5}"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141618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D6284-A00F-A540-B4F1-569377D733D5}"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154018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D6284-A00F-A540-B4F1-569377D733D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19508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D6284-A00F-A540-B4F1-569377D733D5}"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233DD-5818-4A42-B99C-B855C26B3D0C}" type="slidenum">
              <a:rPr lang="en-US" smtClean="0"/>
              <a:t>‹#›</a:t>
            </a:fld>
            <a:endParaRPr lang="en-US"/>
          </a:p>
        </p:txBody>
      </p:sp>
    </p:spTree>
    <p:extLst>
      <p:ext uri="{BB962C8B-B14F-4D97-AF65-F5344CB8AC3E}">
        <p14:creationId xmlns:p14="http://schemas.microsoft.com/office/powerpoint/2010/main" val="236517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D6284-A00F-A540-B4F1-569377D733D5}"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233DD-5818-4A42-B99C-B855C26B3D0C}" type="slidenum">
              <a:rPr lang="en-US" smtClean="0"/>
              <a:t>‹#›</a:t>
            </a:fld>
            <a:endParaRPr lang="en-US"/>
          </a:p>
        </p:txBody>
      </p:sp>
    </p:spTree>
    <p:extLst>
      <p:ext uri="{BB962C8B-B14F-4D97-AF65-F5344CB8AC3E}">
        <p14:creationId xmlns:p14="http://schemas.microsoft.com/office/powerpoint/2010/main" val="2776849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microsoft.com/office/2007/relationships/hdphoto" Target="../media/hdphoto8.wdp"/><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customXml" Target="../ink/ink1.xml"/><Relationship Id="rId2" Type="http://schemas.openxmlformats.org/officeDocument/2006/relationships/audio" Target="../media/media16.m4a"/><Relationship Id="rId1" Type="http://schemas.microsoft.com/office/2007/relationships/media" Target="../media/media16.m4a"/><Relationship Id="rId6" Type="http://schemas.microsoft.com/office/2007/relationships/hdphoto" Target="../media/hdphoto9.wdp"/><Relationship Id="rId11" Type="http://schemas.openxmlformats.org/officeDocument/2006/relationships/image" Target="../media/image2.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notesSlide" Target="../notesSlides/notesSlide16.xml"/><Relationship Id="rId9" Type="http://schemas.openxmlformats.org/officeDocument/2006/relationships/customXml" Target="../ink/ink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microsoft.com/office/2007/relationships/hdphoto" Target="../media/hdphoto10.wdp"/><Relationship Id="rId5" Type="http://schemas.openxmlformats.org/officeDocument/2006/relationships/image" Target="../media/image1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0.m4a"/><Relationship Id="rId1" Type="http://schemas.microsoft.com/office/2007/relationships/media" Target="../media/media20.m4a"/><Relationship Id="rId6" Type="http://schemas.microsoft.com/office/2007/relationships/hdphoto" Target="../media/hdphoto11.wdp"/><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1.m4a"/><Relationship Id="rId1" Type="http://schemas.microsoft.com/office/2007/relationships/media" Target="../media/media21.m4a"/><Relationship Id="rId6" Type="http://schemas.microsoft.com/office/2007/relationships/hdphoto" Target="../media/hdphoto12.wdp"/><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4.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slideLayout" Target="../slideLayouts/slideLayout2.xml"/><Relationship Id="rId21" Type="http://schemas.openxmlformats.org/officeDocument/2006/relationships/image" Target="../media/image28.emf"/><Relationship Id="rId7" Type="http://schemas.openxmlformats.org/officeDocument/2006/relationships/image" Target="../media/image2.png"/><Relationship Id="rId12" Type="http://schemas.openxmlformats.org/officeDocument/2006/relationships/customXml" Target="../ink/ink5.xml"/><Relationship Id="rId17" Type="http://schemas.openxmlformats.org/officeDocument/2006/relationships/image" Target="../media/image26.emf"/><Relationship Id="rId25" Type="http://schemas.openxmlformats.org/officeDocument/2006/relationships/image" Target="../media/image30.emf"/><Relationship Id="rId2" Type="http://schemas.openxmlformats.org/officeDocument/2006/relationships/audio" Target="../media/media22.m4a"/><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2.emf"/><Relationship Id="rId1" Type="http://schemas.microsoft.com/office/2007/relationships/media" Target="../media/media22.m4a"/><Relationship Id="rId6" Type="http://schemas.microsoft.com/office/2007/relationships/hdphoto" Target="../media/hdphoto13.wdp"/><Relationship Id="rId11" Type="http://schemas.openxmlformats.org/officeDocument/2006/relationships/image" Target="../media/image23.emf"/><Relationship Id="rId24" Type="http://schemas.openxmlformats.org/officeDocument/2006/relationships/customXml" Target="../ink/ink11.xml"/><Relationship Id="rId5" Type="http://schemas.openxmlformats.org/officeDocument/2006/relationships/image" Target="../media/image20.png"/><Relationship Id="rId15" Type="http://schemas.openxmlformats.org/officeDocument/2006/relationships/image" Target="../media/image25.emf"/><Relationship Id="rId23" Type="http://schemas.openxmlformats.org/officeDocument/2006/relationships/image" Target="../media/image29.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7.emf"/><Relationship Id="rId31" Type="http://schemas.openxmlformats.org/officeDocument/2006/relationships/image" Target="../media/image33.emf"/><Relationship Id="rId4" Type="http://schemas.openxmlformats.org/officeDocument/2006/relationships/notesSlide" Target="../notesSlides/notesSlide22.xml"/><Relationship Id="rId9" Type="http://schemas.openxmlformats.org/officeDocument/2006/relationships/image" Target="../media/image22.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1.emf"/><Relationship Id="rId30" Type="http://schemas.openxmlformats.org/officeDocument/2006/relationships/customXml" Target="../ink/ink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3.m4a"/><Relationship Id="rId1" Type="http://schemas.microsoft.com/office/2007/relationships/media" Target="../media/media23.m4a"/><Relationship Id="rId6" Type="http://schemas.microsoft.com/office/2007/relationships/hdphoto" Target="../media/hdphoto14.wdp"/><Relationship Id="rId5" Type="http://schemas.openxmlformats.org/officeDocument/2006/relationships/image" Target="../media/image2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4.m4a"/><Relationship Id="rId1" Type="http://schemas.microsoft.com/office/2007/relationships/media" Target="../media/media24.m4a"/><Relationship Id="rId6" Type="http://schemas.microsoft.com/office/2007/relationships/hdphoto" Target="../media/hdphoto15.wdp"/><Relationship Id="rId5" Type="http://schemas.openxmlformats.org/officeDocument/2006/relationships/image" Target="../media/image2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5.m4a"/><Relationship Id="rId1" Type="http://schemas.microsoft.com/office/2007/relationships/media" Target="../media/media25.m4a"/><Relationship Id="rId6" Type="http://schemas.microsoft.com/office/2007/relationships/hdphoto" Target="../media/hdphoto16.wdp"/><Relationship Id="rId5" Type="http://schemas.openxmlformats.org/officeDocument/2006/relationships/image" Target="../media/image1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965CFE-4CE5-2E4E-80D7-A9C253413F8E}"/>
              </a:ext>
            </a:extLst>
          </p:cNvPr>
          <p:cNvSpPr>
            <a:spLocks noGrp="1"/>
          </p:cNvSpPr>
          <p:nvPr>
            <p:ph type="subTitle" idx="1"/>
          </p:nvPr>
        </p:nvSpPr>
        <p:spPr>
          <a:xfrm>
            <a:off x="1524000" y="6032500"/>
            <a:ext cx="9144000" cy="685800"/>
          </a:xfrm>
        </p:spPr>
        <p:txBody>
          <a:bodyPr/>
          <a:lstStyle/>
          <a:p>
            <a:r>
              <a:rPr lang="en-US" dirty="0">
                <a:solidFill>
                  <a:srgbClr val="FFFF00"/>
                </a:solidFill>
              </a:rPr>
              <a:t>Adapted from the original text, </a:t>
            </a:r>
            <a:r>
              <a:rPr lang="en-US" i="1" dirty="0">
                <a:solidFill>
                  <a:srgbClr val="FFFF00"/>
                </a:solidFill>
              </a:rPr>
              <a:t>A Tale of Two Cities</a:t>
            </a:r>
            <a:r>
              <a:rPr lang="en-US" dirty="0">
                <a:solidFill>
                  <a:srgbClr val="FFFF00"/>
                </a:solidFill>
              </a:rPr>
              <a:t>, by Charles Dickens.</a:t>
            </a:r>
          </a:p>
        </p:txBody>
      </p:sp>
      <p:pic>
        <p:nvPicPr>
          <p:cNvPr id="9" name="Picture 8" descr="Book Cover: A Tale of Two Cities">
            <a:extLst>
              <a:ext uri="{FF2B5EF4-FFF2-40B4-BE49-F238E27FC236}">
                <a16:creationId xmlns:a16="http://schemas.microsoft.com/office/drawing/2014/main" id="{55306A1B-EF29-E141-B81B-2969565C0D6F}"/>
              </a:ext>
            </a:extLst>
          </p:cNvPr>
          <p:cNvPicPr>
            <a:picLocks noChangeAspect="1"/>
          </p:cNvPicPr>
          <p:nvPr/>
        </p:nvPicPr>
        <p:blipFill>
          <a:blip r:embed="rId5"/>
          <a:stretch>
            <a:fillRect/>
          </a:stretch>
        </p:blipFill>
        <p:spPr>
          <a:xfrm>
            <a:off x="3852294" y="261448"/>
            <a:ext cx="4148706" cy="5666778"/>
          </a:xfrm>
          <a:prstGeom prst="rect">
            <a:avLst/>
          </a:prstGeom>
          <a:ln w="76200">
            <a:solidFill>
              <a:srgbClr val="FFFF00"/>
            </a:solidFill>
          </a:ln>
        </p:spPr>
      </p:pic>
      <p:pic>
        <p:nvPicPr>
          <p:cNvPr id="10" name="Audio Recording Apr 29, 2021 at 4:36:13 PM" descr="A Tale of Two Cities. Adapted from the original text, A Tale of Two Cities, by Charles Dickens. &#10;">
            <a:hlinkClick r:id="" action="ppaction://media"/>
            <a:extLst>
              <a:ext uri="{FF2B5EF4-FFF2-40B4-BE49-F238E27FC236}">
                <a16:creationId xmlns:a16="http://schemas.microsoft.com/office/drawing/2014/main" id="{F21CF943-4698-6648-92AB-E6D4AD57D5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7285" y="6032498"/>
            <a:ext cx="685801" cy="685801"/>
          </a:xfrm>
          <a:prstGeom prst="rect">
            <a:avLst/>
          </a:prstGeom>
        </p:spPr>
      </p:pic>
    </p:spTree>
    <p:extLst>
      <p:ext uri="{BB962C8B-B14F-4D97-AF65-F5344CB8AC3E}">
        <p14:creationId xmlns:p14="http://schemas.microsoft.com/office/powerpoint/2010/main" val="18362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2"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orse carriage">
            <a:extLst>
              <a:ext uri="{FF2B5EF4-FFF2-40B4-BE49-F238E27FC236}">
                <a16:creationId xmlns:a16="http://schemas.microsoft.com/office/drawing/2014/main" id="{3666BCB4-21DE-204D-979A-3627976E0D8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08390" y="302378"/>
            <a:ext cx="9904802" cy="6347659"/>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30, 2021 at 6:06:52 PM" descr="Chapter 6 Charles Darnay’s uncle, Marquis, went to a fancy dinner at the palace. Marquis wore fancy clothes and jewelry.&#10;Marquis left quickly in a coach and was going too fast. Marquis's coach killed a child. Marquis threw a coin to the child's father, Mr. Defarge. Mr. and Mrs. Defarge are angry. Marquis drove to Charles Darnay's house.&#10;">
            <a:hlinkClick r:id="" action="ppaction://media"/>
            <a:extLst>
              <a:ext uri="{FF2B5EF4-FFF2-40B4-BE49-F238E27FC236}">
                <a16:creationId xmlns:a16="http://schemas.microsoft.com/office/drawing/2014/main" id="{A9EA1AFA-FFB5-C64D-B1CB-5F959E001F6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15713" y="6105525"/>
            <a:ext cx="544512" cy="544512"/>
          </a:xfrm>
          <a:prstGeom prst="rect">
            <a:avLst/>
          </a:prstGeom>
        </p:spPr>
      </p:pic>
    </p:spTree>
    <p:extLst>
      <p:ext uri="{BB962C8B-B14F-4D97-AF65-F5344CB8AC3E}">
        <p14:creationId xmlns:p14="http://schemas.microsoft.com/office/powerpoint/2010/main" val="28583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0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44"/>
                                        </p:tgtEl>
                                        <p:attrNameLst>
                                          <p:attrName>r</p:attrName>
                                        </p:attrNameLst>
                                      </p:cBhvr>
                                    </p:animRot>
                                    <p:animRot by="-240000">
                                      <p:cBhvr>
                                        <p:cTn id="11" dur="200" fill="hold">
                                          <p:stCondLst>
                                            <p:cond delay="200"/>
                                          </p:stCondLst>
                                        </p:cTn>
                                        <p:tgtEl>
                                          <p:spTgt spid="10244"/>
                                        </p:tgtEl>
                                        <p:attrNameLst>
                                          <p:attrName>r</p:attrName>
                                        </p:attrNameLst>
                                      </p:cBhvr>
                                    </p:animRot>
                                    <p:animRot by="240000">
                                      <p:cBhvr>
                                        <p:cTn id="12" dur="200" fill="hold">
                                          <p:stCondLst>
                                            <p:cond delay="400"/>
                                          </p:stCondLst>
                                        </p:cTn>
                                        <p:tgtEl>
                                          <p:spTgt spid="10244"/>
                                        </p:tgtEl>
                                        <p:attrNameLst>
                                          <p:attrName>r</p:attrName>
                                        </p:attrNameLst>
                                      </p:cBhvr>
                                    </p:animRot>
                                    <p:animRot by="-240000">
                                      <p:cBhvr>
                                        <p:cTn id="13" dur="200" fill="hold">
                                          <p:stCondLst>
                                            <p:cond delay="600"/>
                                          </p:stCondLst>
                                        </p:cTn>
                                        <p:tgtEl>
                                          <p:spTgt spid="10244"/>
                                        </p:tgtEl>
                                        <p:attrNameLst>
                                          <p:attrName>r</p:attrName>
                                        </p:attrNameLst>
                                      </p:cBhvr>
                                    </p:animRot>
                                    <p:animRot by="120000">
                                      <p:cBhvr>
                                        <p:cTn id="14" dur="200" fill="hold">
                                          <p:stCondLst>
                                            <p:cond delay="800"/>
                                          </p:stCondLst>
                                        </p:cTn>
                                        <p:tgtEl>
                                          <p:spTgt spid="10244"/>
                                        </p:tgtEl>
                                        <p:attrNameLst>
                                          <p:attrName>r</p:attrName>
                                        </p:attrNameLst>
                                      </p:cBhvr>
                                    </p:animRot>
                                  </p:childTnLst>
                                </p:cTn>
                              </p:par>
                            </p:childTnLst>
                          </p:cTn>
                        </p:par>
                        <p:par>
                          <p:cTn id="15" fill="hold">
                            <p:stCondLst>
                              <p:cond delay="1000"/>
                            </p:stCondLst>
                            <p:childTnLst>
                              <p:par>
                                <p:cTn id="16" presetID="35" presetClass="path" presetSubtype="0" accel="50000" decel="50000" fill="hold" nodeType="afterEffect">
                                  <p:stCondLst>
                                    <p:cond delay="0"/>
                                  </p:stCondLst>
                                  <p:childTnLst>
                                    <p:animMotion origin="layout" path="M 0 0 L -0.25 0 E" pathEditMode="relative" ptsTypes="">
                                      <p:cBhvr>
                                        <p:cTn id="17" dur="3000" fill="hold"/>
                                        <p:tgtEl>
                                          <p:spTgt spid="102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eadstone ">
            <a:extLst>
              <a:ext uri="{FF2B5EF4-FFF2-40B4-BE49-F238E27FC236}">
                <a16:creationId xmlns:a16="http://schemas.microsoft.com/office/drawing/2014/main" id="{E3DE1E6B-07D1-8C4F-8F1A-E7284C2AE71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94039" y="998926"/>
            <a:ext cx="6202362" cy="4182673"/>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Apr 30, 2021 at 6:07:26 PM" descr="Charles Darnay heard what Marquis had done and returned to help the poor family. Charles Darnay was angry at Marquis. Marquis was killed as he slept that night.&#10;">
            <a:hlinkClick r:id="" action="ppaction://media"/>
            <a:extLst>
              <a:ext uri="{FF2B5EF4-FFF2-40B4-BE49-F238E27FC236}">
                <a16:creationId xmlns:a16="http://schemas.microsoft.com/office/drawing/2014/main" id="{745703C2-C6B3-1F4C-8AE5-F9BE6C005E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44275" y="6199187"/>
            <a:ext cx="573088" cy="573088"/>
          </a:xfrm>
          <a:prstGeom prst="rect">
            <a:avLst/>
          </a:prstGeom>
        </p:spPr>
      </p:pic>
    </p:spTree>
    <p:extLst>
      <p:ext uri="{BB962C8B-B14F-4D97-AF65-F5344CB8AC3E}">
        <p14:creationId xmlns:p14="http://schemas.microsoft.com/office/powerpoint/2010/main" val="24016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7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1268"/>
                                        </p:tgtEl>
                                        <p:attrNameLst>
                                          <p:attrName>r</p:attrName>
                                        </p:attrNameLst>
                                      </p:cBhvr>
                                    </p:animRot>
                                    <p:animRot by="-240000">
                                      <p:cBhvr>
                                        <p:cTn id="11" dur="200" fill="hold">
                                          <p:stCondLst>
                                            <p:cond delay="200"/>
                                          </p:stCondLst>
                                        </p:cTn>
                                        <p:tgtEl>
                                          <p:spTgt spid="11268"/>
                                        </p:tgtEl>
                                        <p:attrNameLst>
                                          <p:attrName>r</p:attrName>
                                        </p:attrNameLst>
                                      </p:cBhvr>
                                    </p:animRot>
                                    <p:animRot by="240000">
                                      <p:cBhvr>
                                        <p:cTn id="12" dur="200" fill="hold">
                                          <p:stCondLst>
                                            <p:cond delay="400"/>
                                          </p:stCondLst>
                                        </p:cTn>
                                        <p:tgtEl>
                                          <p:spTgt spid="11268"/>
                                        </p:tgtEl>
                                        <p:attrNameLst>
                                          <p:attrName>r</p:attrName>
                                        </p:attrNameLst>
                                      </p:cBhvr>
                                    </p:animRot>
                                    <p:animRot by="-240000">
                                      <p:cBhvr>
                                        <p:cTn id="13" dur="200" fill="hold">
                                          <p:stCondLst>
                                            <p:cond delay="600"/>
                                          </p:stCondLst>
                                        </p:cTn>
                                        <p:tgtEl>
                                          <p:spTgt spid="11268"/>
                                        </p:tgtEl>
                                        <p:attrNameLst>
                                          <p:attrName>r</p:attrName>
                                        </p:attrNameLst>
                                      </p:cBhvr>
                                    </p:animRot>
                                    <p:animRot by="120000">
                                      <p:cBhvr>
                                        <p:cTn id="14" dur="200" fill="hold">
                                          <p:stCondLst>
                                            <p:cond delay="800"/>
                                          </p:stCondLst>
                                        </p:cTn>
                                        <p:tgtEl>
                                          <p:spTgt spid="1126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1268"/>
                                        </p:tgtEl>
                                        <p:attrNameLst>
                                          <p:attrName>r</p:attrName>
                                        </p:attrNameLst>
                                      </p:cBhvr>
                                    </p:animRot>
                                    <p:animRot by="-240000">
                                      <p:cBhvr>
                                        <p:cTn id="19" dur="200" fill="hold">
                                          <p:stCondLst>
                                            <p:cond delay="200"/>
                                          </p:stCondLst>
                                        </p:cTn>
                                        <p:tgtEl>
                                          <p:spTgt spid="11268"/>
                                        </p:tgtEl>
                                        <p:attrNameLst>
                                          <p:attrName>r</p:attrName>
                                        </p:attrNameLst>
                                      </p:cBhvr>
                                    </p:animRot>
                                    <p:animRot by="240000">
                                      <p:cBhvr>
                                        <p:cTn id="20" dur="200" fill="hold">
                                          <p:stCondLst>
                                            <p:cond delay="400"/>
                                          </p:stCondLst>
                                        </p:cTn>
                                        <p:tgtEl>
                                          <p:spTgt spid="11268"/>
                                        </p:tgtEl>
                                        <p:attrNameLst>
                                          <p:attrName>r</p:attrName>
                                        </p:attrNameLst>
                                      </p:cBhvr>
                                    </p:animRot>
                                    <p:animRot by="-240000">
                                      <p:cBhvr>
                                        <p:cTn id="21" dur="200" fill="hold">
                                          <p:stCondLst>
                                            <p:cond delay="600"/>
                                          </p:stCondLst>
                                        </p:cTn>
                                        <p:tgtEl>
                                          <p:spTgt spid="11268"/>
                                        </p:tgtEl>
                                        <p:attrNameLst>
                                          <p:attrName>r</p:attrName>
                                        </p:attrNameLst>
                                      </p:cBhvr>
                                    </p:animRot>
                                    <p:animRot by="120000">
                                      <p:cBhvr>
                                        <p:cTn id="22" dur="200" fill="hold">
                                          <p:stCondLst>
                                            <p:cond delay="800"/>
                                          </p:stCondLst>
                                        </p:cTn>
                                        <p:tgtEl>
                                          <p:spTgt spid="112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Apr 30, 2021 at 6:08:12 PM" descr="Chapter 7 A year passed. Charles Darnay loves Lucie and asks Lucie to marry him. Lucie's father, Dr. Manette, does not want to hear about the marriage. Sidney Carton also loves Lucie, but made unhealthy choices. Lucie wants Sidney Carton to change but Sidney Carton will not change. Lucie and Sidney Carton kiss goodbye. Sideny Carton said he would sacrifice anything for Lucie. &#10;">
            <a:hlinkClick r:id="" action="ppaction://media"/>
            <a:extLst>
              <a:ext uri="{FF2B5EF4-FFF2-40B4-BE49-F238E27FC236}">
                <a16:creationId xmlns:a16="http://schemas.microsoft.com/office/drawing/2014/main" id="{06A93748-F4AA-FB4C-9BED-6236E17E82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3013" y="6257925"/>
            <a:ext cx="557212" cy="557212"/>
          </a:xfrm>
          <a:prstGeom prst="rect">
            <a:avLst/>
          </a:prstGeom>
        </p:spPr>
      </p:pic>
      <p:pic>
        <p:nvPicPr>
          <p:cNvPr id="6" name="Picture 5" descr="engagement ring">
            <a:extLst>
              <a:ext uri="{FF2B5EF4-FFF2-40B4-BE49-F238E27FC236}">
                <a16:creationId xmlns:a16="http://schemas.microsoft.com/office/drawing/2014/main" id="{A0635BDD-F0B2-4999-86EE-23A4A6DADFB3}"/>
              </a:ext>
            </a:extLst>
          </p:cNvPr>
          <p:cNvPicPr>
            <a:picLocks noChangeAspect="1"/>
          </p:cNvPicPr>
          <p:nvPr/>
        </p:nvPicPr>
        <p:blipFill>
          <a:blip r:embed="rId6"/>
          <a:stretch>
            <a:fillRect/>
          </a:stretch>
        </p:blipFill>
        <p:spPr>
          <a:xfrm>
            <a:off x="2708695" y="423234"/>
            <a:ext cx="5851944" cy="5851944"/>
          </a:xfrm>
          <a:prstGeom prst="rect">
            <a:avLst/>
          </a:prstGeom>
        </p:spPr>
      </p:pic>
    </p:spTree>
    <p:extLst>
      <p:ext uri="{BB962C8B-B14F-4D97-AF65-F5344CB8AC3E}">
        <p14:creationId xmlns:p14="http://schemas.microsoft.com/office/powerpoint/2010/main" val="5528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raveyard with moon">
            <a:extLst>
              <a:ext uri="{FF2B5EF4-FFF2-40B4-BE49-F238E27FC236}">
                <a16:creationId xmlns:a16="http://schemas.microsoft.com/office/drawing/2014/main" id="{70467F4B-E14F-8B4B-934B-45FC02CFD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685800"/>
            <a:ext cx="5486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30, 2021 at 6:08:58 PM" descr="Chapter 8 A boy saw a funeral march. The boy heard someone say the dead man was important. At night, the boy saw men robbing the grave.&#10;">
            <a:hlinkClick r:id="" action="ppaction://media"/>
            <a:extLst>
              <a:ext uri="{FF2B5EF4-FFF2-40B4-BE49-F238E27FC236}">
                <a16:creationId xmlns:a16="http://schemas.microsoft.com/office/drawing/2014/main" id="{D16DA337-E1F1-AA48-A8EB-9AA884F1B4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0263" y="5765800"/>
            <a:ext cx="812800" cy="812800"/>
          </a:xfrm>
          <a:prstGeom prst="rect">
            <a:avLst/>
          </a:prstGeom>
        </p:spPr>
      </p:pic>
    </p:spTree>
    <p:extLst>
      <p:ext uri="{BB962C8B-B14F-4D97-AF65-F5344CB8AC3E}">
        <p14:creationId xmlns:p14="http://schemas.microsoft.com/office/powerpoint/2010/main" val="340641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4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ll of yarn with knitting needles">
            <a:extLst>
              <a:ext uri="{FF2B5EF4-FFF2-40B4-BE49-F238E27FC236}">
                <a16:creationId xmlns:a16="http://schemas.microsoft.com/office/drawing/2014/main" id="{B2080229-D231-4C42-984D-EC3F96C5197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477" r="90000">
                        <a14:foregroundMark x1="87007" y1="87427" x2="86705" y2="88529"/>
                        <a14:foregroundMark x1="88294" y1="82722" x2="87928" y2="84057"/>
                        <a14:foregroundMark x1="88636" y1="81471" x2="88362" y2="82474"/>
                        <a14:foregroundMark x1="86705" y1="88529" x2="76364" y2="90000"/>
                        <a14:foregroundMark x1="8750" y1="67206" x2="6477" y2="69044"/>
                        <a14:backgroundMark x1="87159" y1="83529" x2="87500" y2="83529"/>
                        <a14:backgroundMark x1="88068" y1="83529" x2="88409" y2="85735"/>
                        <a14:backgroundMark x1="85227" y1="86471" x2="88068" y2="86324"/>
                        <a14:backgroundMark x1="88409" y1="84044" x2="87500" y2="83162"/>
                        <a14:backgroundMark x1="87500" y1="85956" x2="86364" y2="87206"/>
                      </a14:backgroundRemoval>
                    </a14:imgEffect>
                  </a14:imgLayer>
                </a14:imgProps>
              </a:ext>
              <a:ext uri="{28A0092B-C50C-407E-A947-70E740481C1C}">
                <a14:useLocalDpi xmlns:a14="http://schemas.microsoft.com/office/drawing/2010/main" val="0"/>
              </a:ext>
            </a:extLst>
          </a:blip>
          <a:srcRect/>
          <a:stretch>
            <a:fillRect/>
          </a:stretch>
        </p:blipFill>
        <p:spPr bwMode="auto">
          <a:xfrm>
            <a:off x="3877468" y="0"/>
            <a:ext cx="44370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30, 2021 at 6:11:01 PM" descr="chapter 9 Mr. Defarge brought a man home. The man was called Road Fixer. Mrs. Defarge knew Road Fixer . Road Fixer told Mrs. Defarge the name of enemies. Mrs. Defarge knit the names into her knitting design. Road Fixer told Mrs. Defarge to knit in John Barsad. John Barsad was an enemy">
            <a:hlinkClick r:id="" action="ppaction://media"/>
            <a:extLst>
              <a:ext uri="{FF2B5EF4-FFF2-40B4-BE49-F238E27FC236}">
                <a16:creationId xmlns:a16="http://schemas.microsoft.com/office/drawing/2014/main" id="{E08E927C-3DBA-A342-AA65-A2552C2C33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44262" y="5891211"/>
            <a:ext cx="644525" cy="644525"/>
          </a:xfrm>
          <a:prstGeom prst="rect">
            <a:avLst/>
          </a:prstGeom>
        </p:spPr>
      </p:pic>
    </p:spTree>
    <p:extLst>
      <p:ext uri="{BB962C8B-B14F-4D97-AF65-F5344CB8AC3E}">
        <p14:creationId xmlns:p14="http://schemas.microsoft.com/office/powerpoint/2010/main" val="27098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0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Recording Apr 30, 2021 at 6:11:25 PM" descr="Chapter 10 Charles Darnay and Lucie get married. Dr. Manette becomes ill again and starts making shoes again. &#10;">
            <a:hlinkClick r:id="" action="ppaction://media"/>
            <a:extLst>
              <a:ext uri="{FF2B5EF4-FFF2-40B4-BE49-F238E27FC236}">
                <a16:creationId xmlns:a16="http://schemas.microsoft.com/office/drawing/2014/main" id="{411C2414-6337-DF4C-8CD6-2BBB0F8F9D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2838" y="6019800"/>
            <a:ext cx="658812" cy="658812"/>
          </a:xfrm>
          <a:prstGeom prst="rect">
            <a:avLst/>
          </a:prstGeom>
        </p:spPr>
      </p:pic>
      <p:pic>
        <p:nvPicPr>
          <p:cNvPr id="5" name="Picture 4" descr="engagement ring">
            <a:extLst>
              <a:ext uri="{FF2B5EF4-FFF2-40B4-BE49-F238E27FC236}">
                <a16:creationId xmlns:a16="http://schemas.microsoft.com/office/drawing/2014/main" id="{EBE952D3-23CB-42F8-8E32-A5758F1DF4B8}"/>
              </a:ext>
            </a:extLst>
          </p:cNvPr>
          <p:cNvPicPr>
            <a:picLocks noChangeAspect="1"/>
          </p:cNvPicPr>
          <p:nvPr/>
        </p:nvPicPr>
        <p:blipFill>
          <a:blip r:embed="rId6"/>
          <a:stretch>
            <a:fillRect/>
          </a:stretch>
        </p:blipFill>
        <p:spPr>
          <a:xfrm>
            <a:off x="2708695" y="405981"/>
            <a:ext cx="5851944" cy="5851944"/>
          </a:xfrm>
          <a:prstGeom prst="rect">
            <a:avLst/>
          </a:prstGeom>
        </p:spPr>
      </p:pic>
    </p:spTree>
    <p:extLst>
      <p:ext uri="{BB962C8B-B14F-4D97-AF65-F5344CB8AC3E}">
        <p14:creationId xmlns:p14="http://schemas.microsoft.com/office/powerpoint/2010/main" val="27595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6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roken Hammer">
            <a:extLst>
              <a:ext uri="{FF2B5EF4-FFF2-40B4-BE49-F238E27FC236}">
                <a16:creationId xmlns:a16="http://schemas.microsoft.com/office/drawing/2014/main" id="{B5AEA763-9280-2545-B496-7FDFF3BBCB9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7398" r="95408">
                        <a14:foregroundMark x1="14031" y1="41429" x2="17092" y2="27500"/>
                        <a14:foregroundMark x1="17092" y1="27500" x2="18622" y2="24286"/>
                        <a14:foregroundMark x1="12755" y1="41071" x2="14796" y2="27500"/>
                        <a14:foregroundMark x1="14796" y1="27500" x2="15561" y2="25357"/>
                        <a14:foregroundMark x1="16071" y1="22143" x2="10714" y2="33571"/>
                        <a14:foregroundMark x1="10714" y1="33571" x2="7653" y2="47500"/>
                        <a14:foregroundMark x1="7653" y1="47500" x2="9184" y2="58214"/>
                        <a14:foregroundMark x1="38520" y1="47857" x2="90306" y2="36429"/>
                        <a14:foregroundMark x1="90306" y1="36429" x2="92602" y2="34643"/>
                        <a14:foregroundMark x1="30612" y1="45357" x2="14796" y2="41071"/>
                        <a14:foregroundMark x1="16582" y1="44286" x2="22194" y2="46429"/>
                        <a14:foregroundMark x1="93622" y1="32857" x2="95408" y2="38214"/>
                      </a14:backgroundRemoval>
                    </a14:imgEffect>
                  </a14:imgLayer>
                </a14:imgProps>
              </a:ext>
              <a:ext uri="{28A0092B-C50C-407E-A947-70E740481C1C}">
                <a14:useLocalDpi xmlns:a14="http://schemas.microsoft.com/office/drawing/2010/main" val="0"/>
              </a:ext>
            </a:extLst>
          </a:blip>
          <a:srcRect/>
          <a:stretch>
            <a:fillRect/>
          </a:stretch>
        </p:blipFill>
        <p:spPr bwMode="auto">
          <a:xfrm>
            <a:off x="3357562" y="1533374"/>
            <a:ext cx="6584950" cy="470353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5D1FB23-C955-864F-A8C9-E4428D6F14A3}"/>
              </a:ext>
              <a:ext uri="{C183D7F6-B498-43B3-948B-1728B52AA6E4}">
                <adec:decorative xmlns:adec="http://schemas.microsoft.com/office/drawing/2017/decorative" val="1"/>
              </a:ext>
            </a:extLst>
          </p:cNvPr>
          <p:cNvGrpSpPr/>
          <p:nvPr/>
        </p:nvGrpSpPr>
        <p:grpSpPr>
          <a:xfrm>
            <a:off x="5545102" y="3466822"/>
            <a:ext cx="426240" cy="418320"/>
            <a:chOff x="5545102" y="3466822"/>
            <a:chExt cx="426240" cy="41832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C78164F-1FE5-1A47-8E2B-BBBDEB6719A3}"/>
                    </a:ext>
                  </a:extLst>
                </p14:cNvPr>
                <p14:cNvContentPartPr/>
                <p14:nvPr/>
              </p14:nvContentPartPr>
              <p14:xfrm>
                <a:off x="5545102" y="3466822"/>
                <a:ext cx="160560" cy="418320"/>
              </p14:xfrm>
            </p:contentPart>
          </mc:Choice>
          <mc:Fallback xmlns="">
            <p:pic>
              <p:nvPicPr>
                <p:cNvPr id="4" name="Ink 3">
                  <a:extLst>
                    <a:ext uri="{FF2B5EF4-FFF2-40B4-BE49-F238E27FC236}">
                      <a16:creationId xmlns:a16="http://schemas.microsoft.com/office/drawing/2014/main" id="{EC78164F-1FE5-1A47-8E2B-BBBDEB6719A3}"/>
                    </a:ext>
                  </a:extLst>
                </p:cNvPr>
                <p:cNvPicPr/>
                <p:nvPr/>
              </p:nvPicPr>
              <p:blipFill>
                <a:blip r:embed="rId8"/>
                <a:stretch>
                  <a:fillRect/>
                </a:stretch>
              </p:blipFill>
              <p:spPr>
                <a:xfrm>
                  <a:off x="5509462" y="3431182"/>
                  <a:ext cx="23220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860D39D-C400-134A-AE66-1C3E1C387B9D}"/>
                    </a:ext>
                  </a:extLst>
                </p14:cNvPr>
                <p14:cNvContentPartPr/>
                <p14:nvPr/>
              </p14:nvContentPartPr>
              <p14:xfrm>
                <a:off x="5817622" y="3526582"/>
                <a:ext cx="153720" cy="307440"/>
              </p14:xfrm>
            </p:contentPart>
          </mc:Choice>
          <mc:Fallback xmlns="">
            <p:pic>
              <p:nvPicPr>
                <p:cNvPr id="5" name="Ink 4">
                  <a:extLst>
                    <a:ext uri="{FF2B5EF4-FFF2-40B4-BE49-F238E27FC236}">
                      <a16:creationId xmlns:a16="http://schemas.microsoft.com/office/drawing/2014/main" id="{A860D39D-C400-134A-AE66-1C3E1C387B9D}"/>
                    </a:ext>
                  </a:extLst>
                </p:cNvPr>
                <p:cNvPicPr/>
                <p:nvPr/>
              </p:nvPicPr>
              <p:blipFill>
                <a:blip r:embed="rId10"/>
                <a:stretch>
                  <a:fillRect/>
                </a:stretch>
              </p:blipFill>
              <p:spPr>
                <a:xfrm>
                  <a:off x="5781622" y="3490582"/>
                  <a:ext cx="225360" cy="379080"/>
                </a:xfrm>
                <a:prstGeom prst="rect">
                  <a:avLst/>
                </a:prstGeom>
              </p:spPr>
            </p:pic>
          </mc:Fallback>
        </mc:AlternateContent>
      </p:grpSp>
      <p:pic>
        <p:nvPicPr>
          <p:cNvPr id="7" name="Audio Recording Apr 30, 2021 at 6:11:59 PM" descr="Dr. Manette gets better, but decides he needs to break his shoe making tools so he does not rely on them.&#10;">
            <a:hlinkClick r:id="" action="ppaction://media"/>
            <a:extLst>
              <a:ext uri="{FF2B5EF4-FFF2-40B4-BE49-F238E27FC236}">
                <a16:creationId xmlns:a16="http://schemas.microsoft.com/office/drawing/2014/main" id="{0A0776C0-F6E6-1343-BA1A-CDD381712894}"/>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29999" y="6044972"/>
            <a:ext cx="530225" cy="530225"/>
          </a:xfrm>
          <a:prstGeom prst="rect">
            <a:avLst/>
          </a:prstGeom>
        </p:spPr>
      </p:pic>
    </p:spTree>
    <p:extLst>
      <p:ext uri="{BB962C8B-B14F-4D97-AF65-F5344CB8AC3E}">
        <p14:creationId xmlns:p14="http://schemas.microsoft.com/office/powerpoint/2010/main" val="382167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6626"/>
                                        </p:tgtEl>
                                        <p:attrNameLst>
                                          <p:attrName>r</p:attrName>
                                        </p:attrNameLst>
                                      </p:cBhvr>
                                    </p:animRot>
                                    <p:animRot by="-240000">
                                      <p:cBhvr>
                                        <p:cTn id="11" dur="200" fill="hold">
                                          <p:stCondLst>
                                            <p:cond delay="200"/>
                                          </p:stCondLst>
                                        </p:cTn>
                                        <p:tgtEl>
                                          <p:spTgt spid="26626"/>
                                        </p:tgtEl>
                                        <p:attrNameLst>
                                          <p:attrName>r</p:attrName>
                                        </p:attrNameLst>
                                      </p:cBhvr>
                                    </p:animRot>
                                    <p:animRot by="240000">
                                      <p:cBhvr>
                                        <p:cTn id="12" dur="200" fill="hold">
                                          <p:stCondLst>
                                            <p:cond delay="400"/>
                                          </p:stCondLst>
                                        </p:cTn>
                                        <p:tgtEl>
                                          <p:spTgt spid="26626"/>
                                        </p:tgtEl>
                                        <p:attrNameLst>
                                          <p:attrName>r</p:attrName>
                                        </p:attrNameLst>
                                      </p:cBhvr>
                                    </p:animRot>
                                    <p:animRot by="-240000">
                                      <p:cBhvr>
                                        <p:cTn id="13" dur="200" fill="hold">
                                          <p:stCondLst>
                                            <p:cond delay="600"/>
                                          </p:stCondLst>
                                        </p:cTn>
                                        <p:tgtEl>
                                          <p:spTgt spid="26626"/>
                                        </p:tgtEl>
                                        <p:attrNameLst>
                                          <p:attrName>r</p:attrName>
                                        </p:attrNameLst>
                                      </p:cBhvr>
                                    </p:animRot>
                                    <p:animRot by="120000">
                                      <p:cBhvr>
                                        <p:cTn id="14" dur="200" fill="hold">
                                          <p:stCondLst>
                                            <p:cond delay="800"/>
                                          </p:stCondLst>
                                        </p:cTn>
                                        <p:tgtEl>
                                          <p:spTgt spid="266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erson holding a gun">
            <a:extLst>
              <a:ext uri="{FF2B5EF4-FFF2-40B4-BE49-F238E27FC236}">
                <a16:creationId xmlns:a16="http://schemas.microsoft.com/office/drawing/2014/main" id="{1CDC84AA-9E87-DB41-B777-10A30BF793D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331" b="89965" l="3667" r="96000">
                        <a14:foregroundMark x1="9833" y1="36620" x2="8333" y2="43662"/>
                        <a14:foregroundMark x1="8333" y1="43662" x2="17833" y2="43838"/>
                        <a14:foregroundMark x1="17833" y1="43838" x2="23500" y2="39965"/>
                        <a14:foregroundMark x1="23500" y1="39965" x2="21167" y2="32746"/>
                        <a14:foregroundMark x1="21167" y1="32746" x2="18833" y2="29225"/>
                        <a14:foregroundMark x1="23167" y1="34155" x2="25667" y2="40669"/>
                        <a14:foregroundMark x1="25667" y1="40669" x2="25333" y2="55986"/>
                        <a14:foregroundMark x1="25333" y1="55986" x2="25167" y2="56338"/>
                        <a14:foregroundMark x1="29833" y1="47359" x2="24833" y2="52641"/>
                        <a14:foregroundMark x1="24833" y1="52641" x2="18500" y2="55810"/>
                        <a14:foregroundMark x1="18500" y1="55810" x2="14167" y2="54930"/>
                        <a14:foregroundMark x1="32167" y1="47359" x2="30000" y2="54049"/>
                        <a14:foregroundMark x1="30000" y1="54049" x2="29667" y2="54401"/>
                        <a14:foregroundMark x1="26167" y1="57042" x2="23833" y2="67606"/>
                        <a14:foregroundMark x1="87833" y1="25880" x2="96000" y2="26056"/>
                        <a14:foregroundMark x1="8500" y1="76232" x2="6500" y2="83275"/>
                        <a14:foregroundMark x1="6500" y1="83275" x2="9000" y2="86268"/>
                        <a14:foregroundMark x1="5833" y1="43486" x2="5333" y2="41197"/>
                        <a14:foregroundMark x1="43333" y1="84683" x2="40833" y2="84683"/>
                        <a14:foregroundMark x1="3667" y1="83627" x2="5667" y2="80458"/>
                      </a14:backgroundRemoval>
                    </a14:imgEffect>
                  </a14:imgLayer>
                </a14:imgProps>
              </a:ext>
              <a:ext uri="{28A0092B-C50C-407E-A947-70E740481C1C}">
                <a14:useLocalDpi xmlns:a14="http://schemas.microsoft.com/office/drawing/2010/main" val="0"/>
              </a:ext>
            </a:extLst>
          </a:blip>
          <a:srcRect/>
          <a:stretch>
            <a:fillRect/>
          </a:stretch>
        </p:blipFill>
        <p:spPr bwMode="auto">
          <a:xfrm>
            <a:off x="3413125" y="656041"/>
            <a:ext cx="5857875" cy="554591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30, 2021 at 6:12:48 PM" descr="Chapter 11 The people were at war. People had guns and  Mr. Defarge helped them fight. They marched to the jail called the Bastille. The people fought and they won.&#10;">
            <a:hlinkClick r:id="" action="ppaction://media"/>
            <a:extLst>
              <a:ext uri="{FF2B5EF4-FFF2-40B4-BE49-F238E27FC236}">
                <a16:creationId xmlns:a16="http://schemas.microsoft.com/office/drawing/2014/main" id="{E1B04A97-FBA1-9B44-95C6-D9C1782EA3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8549" y="6020982"/>
            <a:ext cx="587375" cy="587375"/>
          </a:xfrm>
          <a:prstGeom prst="rect">
            <a:avLst/>
          </a:prstGeom>
        </p:spPr>
      </p:pic>
    </p:spTree>
    <p:extLst>
      <p:ext uri="{BB962C8B-B14F-4D97-AF65-F5344CB8AC3E}">
        <p14:creationId xmlns:p14="http://schemas.microsoft.com/office/powerpoint/2010/main" val="21106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1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7412"/>
                                        </p:tgtEl>
                                        <p:attrNameLst>
                                          <p:attrName>r</p:attrName>
                                        </p:attrNameLst>
                                      </p:cBhvr>
                                    </p:animRot>
                                    <p:animRot by="-240000">
                                      <p:cBhvr>
                                        <p:cTn id="11" dur="200" fill="hold">
                                          <p:stCondLst>
                                            <p:cond delay="200"/>
                                          </p:stCondLst>
                                        </p:cTn>
                                        <p:tgtEl>
                                          <p:spTgt spid="17412"/>
                                        </p:tgtEl>
                                        <p:attrNameLst>
                                          <p:attrName>r</p:attrName>
                                        </p:attrNameLst>
                                      </p:cBhvr>
                                    </p:animRot>
                                    <p:animRot by="240000">
                                      <p:cBhvr>
                                        <p:cTn id="12" dur="200" fill="hold">
                                          <p:stCondLst>
                                            <p:cond delay="400"/>
                                          </p:stCondLst>
                                        </p:cTn>
                                        <p:tgtEl>
                                          <p:spTgt spid="17412"/>
                                        </p:tgtEl>
                                        <p:attrNameLst>
                                          <p:attrName>r</p:attrName>
                                        </p:attrNameLst>
                                      </p:cBhvr>
                                    </p:animRot>
                                    <p:animRot by="-240000">
                                      <p:cBhvr>
                                        <p:cTn id="13" dur="200" fill="hold">
                                          <p:stCondLst>
                                            <p:cond delay="600"/>
                                          </p:stCondLst>
                                        </p:cTn>
                                        <p:tgtEl>
                                          <p:spTgt spid="17412"/>
                                        </p:tgtEl>
                                        <p:attrNameLst>
                                          <p:attrName>r</p:attrName>
                                        </p:attrNameLst>
                                      </p:cBhvr>
                                    </p:animRot>
                                    <p:animRot by="120000">
                                      <p:cBhvr>
                                        <p:cTn id="14" dur="200" fill="hold">
                                          <p:stCondLst>
                                            <p:cond delay="800"/>
                                          </p:stCondLst>
                                        </p:cTn>
                                        <p:tgtEl>
                                          <p:spTgt spid="174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wer made of stone">
            <a:extLst>
              <a:ext uri="{FF2B5EF4-FFF2-40B4-BE49-F238E27FC236}">
                <a16:creationId xmlns:a16="http://schemas.microsoft.com/office/drawing/2014/main" id="{163F56C9-BBD1-2346-B8A6-C8CD1E101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742950"/>
            <a:ext cx="650240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Apr 30, 2021 at 6:13:49 PM" descr="Mr. Defarge marched to the jail Tower where Dr. Manette was held for 18 years. Mr. Defarge looked for a secret paper in the Tower. Prisons and palaces in France burned. The people were happy.&#10;">
            <a:hlinkClick r:id="" action="ppaction://media"/>
            <a:extLst>
              <a:ext uri="{FF2B5EF4-FFF2-40B4-BE49-F238E27FC236}">
                <a16:creationId xmlns:a16="http://schemas.microsoft.com/office/drawing/2014/main" id="{B6855A3A-7D1F-4B45-9BE6-E200574FC2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30012" y="6310313"/>
            <a:ext cx="547687" cy="547687"/>
          </a:xfrm>
          <a:prstGeom prst="rect">
            <a:avLst/>
          </a:prstGeom>
        </p:spPr>
      </p:pic>
    </p:spTree>
    <p:extLst>
      <p:ext uri="{BB962C8B-B14F-4D97-AF65-F5344CB8AC3E}">
        <p14:creationId xmlns:p14="http://schemas.microsoft.com/office/powerpoint/2010/main" val="11221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4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Recording Apr 30, 2021 at 6:14:19 PM" descr="Chapter 12 In 1792. Charles Darnay received a letter from a friend. The friend wanted Charles Darnay to help him get out of prison. Charles Darnay went to France to help his friend in jail.&#10;">
            <a:hlinkClick r:id="" action="ppaction://media"/>
            <a:extLst>
              <a:ext uri="{FF2B5EF4-FFF2-40B4-BE49-F238E27FC236}">
                <a16:creationId xmlns:a16="http://schemas.microsoft.com/office/drawing/2014/main" id="{A2458357-20A5-E546-82A8-DF5DC53812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3137" y="6115050"/>
            <a:ext cx="635000" cy="635000"/>
          </a:xfrm>
          <a:prstGeom prst="rect">
            <a:avLst/>
          </a:prstGeom>
        </p:spPr>
      </p:pic>
      <p:pic>
        <p:nvPicPr>
          <p:cNvPr id="5" name="Picture 6" descr="Hand writing with a pencil">
            <a:extLst>
              <a:ext uri="{FF2B5EF4-FFF2-40B4-BE49-F238E27FC236}">
                <a16:creationId xmlns:a16="http://schemas.microsoft.com/office/drawing/2014/main" id="{9CCA6280-07EB-49FE-A710-0E78E0F6DB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212" b="94433" l="10000" r="99000">
                        <a14:foregroundMark x1="65000" y1="13919" x2="68714" y2="7281"/>
                        <a14:foregroundMark x1="68714" y1="7281" x2="75143" y2="5782"/>
                        <a14:foregroundMark x1="75143" y1="5782" x2="88143" y2="7923"/>
                        <a14:foregroundMark x1="88143" y1="7923" x2="91571" y2="20985"/>
                        <a14:foregroundMark x1="91453" y1="70657" x2="91449" y2="72320"/>
                        <a14:foregroundMark x1="91571" y1="20985" x2="91469" y2="64011"/>
                        <a14:foregroundMark x1="65714" y1="4283" x2="78286" y2="3640"/>
                        <a14:foregroundMark x1="78286" y1="3640" x2="89714" y2="4069"/>
                        <a14:foregroundMark x1="89714" y1="4069" x2="95571" y2="6638"/>
                        <a14:foregroundMark x1="95571" y1="6638" x2="96571" y2="17131"/>
                        <a14:foregroundMark x1="95812" y1="67201" x2="95799" y2="68050"/>
                        <a14:foregroundMark x1="96571" y1="17131" x2="95844" y2="65126"/>
                        <a14:foregroundMark x1="98926" y1="72901" x2="96429" y2="12848"/>
                        <a14:foregroundMark x1="96429" y1="12848" x2="93143" y2="5139"/>
                        <a14:foregroundMark x1="93143" y1="5139" x2="68857" y2="3640"/>
                        <a14:foregroundMark x1="97286" y1="10064" x2="98571" y2="18844"/>
                        <a14:foregroundMark x1="98571" y1="18844" x2="96857" y2="37045"/>
                        <a14:foregroundMark x1="96857" y1="37045" x2="99000" y2="48608"/>
                        <a14:foregroundMark x1="30760" y1="87119" x2="75857" y2="42184"/>
                        <a14:foregroundMark x1="75857" y1="42184" x2="65143" y2="17131"/>
                        <a14:foregroundMark x1="65143" y1="17131" x2="59280" y2="16307"/>
                        <a14:foregroundMark x1="6764" y1="54591" x2="4571" y2="59101"/>
                        <a14:foregroundMark x1="4571" y1="59101" x2="3429" y2="76231"/>
                        <a14:foregroundMark x1="3429" y1="76231" x2="8393" y2="84304"/>
                        <a14:backgroundMark x1="38143" y1="93790" x2="66714" y2="61028"/>
                        <a14:backgroundMark x1="66714" y1="61028" x2="95286" y2="68308"/>
                        <a14:backgroundMark x1="95286" y1="68308" x2="98571" y2="82441"/>
                        <a14:backgroundMark x1="98571" y1="82441" x2="96286" y2="98715"/>
                        <a14:backgroundMark x1="96286" y1="98715" x2="37714" y2="90792"/>
                        <a14:backgroundMark x1="67286" y1="73233" x2="88857" y2="97216"/>
                        <a14:backgroundMark x1="35857" y1="15846" x2="29000" y2="43041"/>
                        <a14:backgroundMark x1="54000" y1="12848" x2="50429" y2="27409"/>
                        <a14:backgroundMark x1="57286" y1="13704" x2="56000" y2="19700"/>
                        <a14:backgroundMark x1="52429" y1="20557" x2="41714" y2="16060"/>
                        <a14:backgroundMark x1="41714" y1="16060" x2="38143" y2="31692"/>
                        <a14:backgroundMark x1="38143" y1="31692" x2="28286" y2="27195"/>
                        <a14:backgroundMark x1="28286" y1="27195" x2="24571" y2="42184"/>
                        <a14:backgroundMark x1="24571" y1="42184" x2="13857" y2="38544"/>
                        <a14:backgroundMark x1="13857" y1="38544" x2="6857" y2="49893"/>
                        <a14:backgroundMark x1="6857" y1="49893" x2="9429" y2="53319"/>
                        <a14:backgroundMark x1="11429" y1="81156" x2="30000" y2="99143"/>
                        <a14:backgroundMark x1="14714" y1="84582" x2="10429" y2="99143"/>
                        <a14:backgroundMark x1="10429" y1="99143" x2="10429" y2="99143"/>
                        <a14:backgroundMark x1="25714" y1="88009" x2="30000" y2="90364"/>
                        <a14:backgroundMark x1="17857" y1="94647" x2="9714" y2="82869"/>
                        <a14:backgroundMark x1="9714" y1="82869" x2="17429" y2="95931"/>
                        <a14:backgroundMark x1="17429" y1="95931" x2="21857" y2="92719"/>
                        <a14:backgroundMark x1="75429" y1="89293" x2="76143" y2="99143"/>
                        <a14:backgroundMark x1="81714" y1="77088" x2="93571" y2="82013"/>
                        <a14:backgroundMark x1="93571" y1="82013" x2="96000" y2="84582"/>
                        <a14:backgroundMark x1="95714" y1="74304" x2="78429" y2="80086"/>
                        <a14:backgroundMark x1="78429" y1="80086" x2="72429" y2="91435"/>
                        <a14:backgroundMark x1="72429" y1="91435" x2="93286" y2="79015"/>
                        <a14:backgroundMark x1="93286" y1="79015" x2="92714" y2="75803"/>
                        <a14:backgroundMark x1="86143" y1="85011" x2="93000" y2="95717"/>
                        <a14:backgroundMark x1="87857" y1="82013" x2="95714" y2="92291"/>
                        <a14:backgroundMark x1="95714" y1="84582" x2="94714" y2="88865"/>
                        <a14:backgroundMark x1="77714" y1="91863" x2="77714" y2="91863"/>
                        <a14:backgroundMark x1="77714" y1="91863" x2="84286" y2="91221"/>
                        <a14:backgroundMark x1="96571" y1="91221" x2="99857" y2="95289"/>
                        <a14:backgroundMark x1="97000" y1="81585" x2="99857" y2="83084"/>
                        <a14:backgroundMark x1="56000" y1="71306" x2="35857" y2="91863"/>
                        <a14:backgroundMark x1="35857" y1="91863" x2="47714" y2="95075"/>
                        <a14:backgroundMark x1="47714" y1="95075" x2="57571" y2="82441"/>
                        <a14:backgroundMark x1="57571" y1="82441" x2="55571" y2="72377"/>
                        <a14:backgroundMark x1="53000" y1="9850" x2="10143" y2="43897"/>
                        <a14:backgroundMark x1="10143" y1="43897" x2="27143" y2="42184"/>
                        <a14:backgroundMark x1="27143" y1="42184" x2="55857" y2="14989"/>
                        <a14:backgroundMark x1="55857" y1="14989" x2="52714" y2="11777"/>
                        <a14:backgroundMark x1="49714" y1="12420" x2="52000" y2="20557"/>
                      </a14:backgroundRemoval>
                    </a14:imgEffect>
                  </a14:imgLayer>
                </a14:imgProps>
              </a:ext>
              <a:ext uri="{28A0092B-C50C-407E-A947-70E740481C1C}">
                <a14:useLocalDpi xmlns:a14="http://schemas.microsoft.com/office/drawing/2010/main" val="0"/>
              </a:ext>
            </a:extLst>
          </a:blip>
          <a:srcRect/>
          <a:stretch>
            <a:fillRect/>
          </a:stretch>
        </p:blipFill>
        <p:spPr bwMode="auto">
          <a:xfrm>
            <a:off x="3540363" y="1724025"/>
            <a:ext cx="5111274"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5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8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and writing with a pencil">
            <a:extLst>
              <a:ext uri="{FF2B5EF4-FFF2-40B4-BE49-F238E27FC236}">
                <a16:creationId xmlns:a16="http://schemas.microsoft.com/office/drawing/2014/main" id="{5507D04B-78FC-FA44-8E12-E400AC2039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212" b="94433" l="10000" r="99000">
                        <a14:foregroundMark x1="65000" y1="13919" x2="68714" y2="7281"/>
                        <a14:foregroundMark x1="68714" y1="7281" x2="75143" y2="5782"/>
                        <a14:foregroundMark x1="75143" y1="5782" x2="88143" y2="7923"/>
                        <a14:foregroundMark x1="88143" y1="7923" x2="91571" y2="20985"/>
                        <a14:foregroundMark x1="91453" y1="70657" x2="91449" y2="72320"/>
                        <a14:foregroundMark x1="91571" y1="20985" x2="91469" y2="64011"/>
                        <a14:foregroundMark x1="65714" y1="4283" x2="78286" y2="3640"/>
                        <a14:foregroundMark x1="78286" y1="3640" x2="89714" y2="4069"/>
                        <a14:foregroundMark x1="89714" y1="4069" x2="95571" y2="6638"/>
                        <a14:foregroundMark x1="95571" y1="6638" x2="96571" y2="17131"/>
                        <a14:foregroundMark x1="95812" y1="67201" x2="95799" y2="68050"/>
                        <a14:foregroundMark x1="96571" y1="17131" x2="95844" y2="65126"/>
                        <a14:foregroundMark x1="98926" y1="72901" x2="96429" y2="12848"/>
                        <a14:foregroundMark x1="96429" y1="12848" x2="93143" y2="5139"/>
                        <a14:foregroundMark x1="93143" y1="5139" x2="68857" y2="3640"/>
                        <a14:foregroundMark x1="97286" y1="10064" x2="98571" y2="18844"/>
                        <a14:foregroundMark x1="98571" y1="18844" x2="96857" y2="37045"/>
                        <a14:foregroundMark x1="96857" y1="37045" x2="99000" y2="48608"/>
                        <a14:foregroundMark x1="30760" y1="87119" x2="75857" y2="42184"/>
                        <a14:foregroundMark x1="75857" y1="42184" x2="65143" y2="17131"/>
                        <a14:foregroundMark x1="65143" y1="17131" x2="59280" y2="16307"/>
                        <a14:foregroundMark x1="6764" y1="54591" x2="4571" y2="59101"/>
                        <a14:foregroundMark x1="4571" y1="59101" x2="3429" y2="76231"/>
                        <a14:foregroundMark x1="3429" y1="76231" x2="8393" y2="84304"/>
                        <a14:backgroundMark x1="38143" y1="93790" x2="66714" y2="61028"/>
                        <a14:backgroundMark x1="66714" y1="61028" x2="95286" y2="68308"/>
                        <a14:backgroundMark x1="95286" y1="68308" x2="98571" y2="82441"/>
                        <a14:backgroundMark x1="98571" y1="82441" x2="96286" y2="98715"/>
                        <a14:backgroundMark x1="96286" y1="98715" x2="37714" y2="90792"/>
                        <a14:backgroundMark x1="67286" y1="73233" x2="88857" y2="97216"/>
                        <a14:backgroundMark x1="35857" y1="15846" x2="29000" y2="43041"/>
                        <a14:backgroundMark x1="54000" y1="12848" x2="50429" y2="27409"/>
                        <a14:backgroundMark x1="57286" y1="13704" x2="56000" y2="19700"/>
                        <a14:backgroundMark x1="52429" y1="20557" x2="41714" y2="16060"/>
                        <a14:backgroundMark x1="41714" y1="16060" x2="38143" y2="31692"/>
                        <a14:backgroundMark x1="38143" y1="31692" x2="28286" y2="27195"/>
                        <a14:backgroundMark x1="28286" y1="27195" x2="24571" y2="42184"/>
                        <a14:backgroundMark x1="24571" y1="42184" x2="13857" y2="38544"/>
                        <a14:backgroundMark x1="13857" y1="38544" x2="6857" y2="49893"/>
                        <a14:backgroundMark x1="6857" y1="49893" x2="9429" y2="53319"/>
                        <a14:backgroundMark x1="11429" y1="81156" x2="30000" y2="99143"/>
                        <a14:backgroundMark x1="14714" y1="84582" x2="10429" y2="99143"/>
                        <a14:backgroundMark x1="10429" y1="99143" x2="10429" y2="99143"/>
                        <a14:backgroundMark x1="25714" y1="88009" x2="30000" y2="90364"/>
                        <a14:backgroundMark x1="17857" y1="94647" x2="9714" y2="82869"/>
                        <a14:backgroundMark x1="9714" y1="82869" x2="17429" y2="95931"/>
                        <a14:backgroundMark x1="17429" y1="95931" x2="21857" y2="92719"/>
                        <a14:backgroundMark x1="75429" y1="89293" x2="76143" y2="99143"/>
                        <a14:backgroundMark x1="81714" y1="77088" x2="93571" y2="82013"/>
                        <a14:backgroundMark x1="93571" y1="82013" x2="96000" y2="84582"/>
                        <a14:backgroundMark x1="95714" y1="74304" x2="78429" y2="80086"/>
                        <a14:backgroundMark x1="78429" y1="80086" x2="72429" y2="91435"/>
                        <a14:backgroundMark x1="72429" y1="91435" x2="93286" y2="79015"/>
                        <a14:backgroundMark x1="93286" y1="79015" x2="92714" y2="75803"/>
                        <a14:backgroundMark x1="86143" y1="85011" x2="93000" y2="95717"/>
                        <a14:backgroundMark x1="87857" y1="82013" x2="95714" y2="92291"/>
                        <a14:backgroundMark x1="95714" y1="84582" x2="94714" y2="88865"/>
                        <a14:backgroundMark x1="77714" y1="91863" x2="77714" y2="91863"/>
                        <a14:backgroundMark x1="77714" y1="91863" x2="84286" y2="91221"/>
                        <a14:backgroundMark x1="96571" y1="91221" x2="99857" y2="95289"/>
                        <a14:backgroundMark x1="97000" y1="81585" x2="99857" y2="83084"/>
                        <a14:backgroundMark x1="56000" y1="71306" x2="35857" y2="91863"/>
                        <a14:backgroundMark x1="35857" y1="91863" x2="47714" y2="95075"/>
                        <a14:backgroundMark x1="47714" y1="95075" x2="57571" y2="82441"/>
                        <a14:backgroundMark x1="57571" y1="82441" x2="55571" y2="72377"/>
                        <a14:backgroundMark x1="53000" y1="9850" x2="10143" y2="43897"/>
                        <a14:backgroundMark x1="10143" y1="43897" x2="27143" y2="42184"/>
                        <a14:backgroundMark x1="27143" y1="42184" x2="55857" y2="14989"/>
                        <a14:backgroundMark x1="55857" y1="14989" x2="52714" y2="11777"/>
                        <a14:backgroundMark x1="49714" y1="12420" x2="52000" y2="20557"/>
                      </a14:backgroundRemoval>
                    </a14:imgEffect>
                  </a14:imgLayer>
                </a14:imgProps>
              </a:ext>
              <a:ext uri="{28A0092B-C50C-407E-A947-70E740481C1C}">
                <a14:useLocalDpi xmlns:a14="http://schemas.microsoft.com/office/drawing/2010/main" val="0"/>
              </a:ext>
            </a:extLst>
          </a:blip>
          <a:srcRect/>
          <a:stretch>
            <a:fillRect/>
          </a:stretch>
        </p:blipFill>
        <p:spPr bwMode="auto">
          <a:xfrm>
            <a:off x="3540363" y="1724025"/>
            <a:ext cx="5111274" cy="340995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9, 2021 at 4:39:40 PM" descr="It was 1775 in Europe. London is a city in England and Paris is a city in France. Jarvis Lorry rode in a carriage. Jarvis got a letter from his bank. The letter had a secret message. Jarvis Lorry and a woman, named Lucie Manette, met for dinner. Lucie says that she received a letter. Jarvis Lorry was curious.&#10;">
            <a:hlinkClick r:id="" action="ppaction://media"/>
            <a:extLst>
              <a:ext uri="{FF2B5EF4-FFF2-40B4-BE49-F238E27FC236}">
                <a16:creationId xmlns:a16="http://schemas.microsoft.com/office/drawing/2014/main" id="{14C0882C-64F9-8B42-B3FA-30122970AF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29987" y="5919788"/>
            <a:ext cx="673099" cy="673099"/>
          </a:xfrm>
          <a:prstGeom prst="rect">
            <a:avLst/>
          </a:prstGeom>
        </p:spPr>
      </p:pic>
    </p:spTree>
    <p:extLst>
      <p:ext uri="{BB962C8B-B14F-4D97-AF65-F5344CB8AC3E}">
        <p14:creationId xmlns:p14="http://schemas.microsoft.com/office/powerpoint/2010/main" val="39301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3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30"/>
                                        </p:tgtEl>
                                        <p:attrNameLst>
                                          <p:attrName>r</p:attrName>
                                        </p:attrNameLst>
                                      </p:cBhvr>
                                    </p:animRot>
                                    <p:animRot by="-240000">
                                      <p:cBhvr>
                                        <p:cTn id="11" dur="200" fill="hold">
                                          <p:stCondLst>
                                            <p:cond delay="200"/>
                                          </p:stCondLst>
                                        </p:cTn>
                                        <p:tgtEl>
                                          <p:spTgt spid="1030"/>
                                        </p:tgtEl>
                                        <p:attrNameLst>
                                          <p:attrName>r</p:attrName>
                                        </p:attrNameLst>
                                      </p:cBhvr>
                                    </p:animRot>
                                    <p:animRot by="240000">
                                      <p:cBhvr>
                                        <p:cTn id="12" dur="200" fill="hold">
                                          <p:stCondLst>
                                            <p:cond delay="400"/>
                                          </p:stCondLst>
                                        </p:cTn>
                                        <p:tgtEl>
                                          <p:spTgt spid="1030"/>
                                        </p:tgtEl>
                                        <p:attrNameLst>
                                          <p:attrName>r</p:attrName>
                                        </p:attrNameLst>
                                      </p:cBhvr>
                                    </p:animRot>
                                    <p:animRot by="-240000">
                                      <p:cBhvr>
                                        <p:cTn id="13" dur="200" fill="hold">
                                          <p:stCondLst>
                                            <p:cond delay="600"/>
                                          </p:stCondLst>
                                        </p:cTn>
                                        <p:tgtEl>
                                          <p:spTgt spid="1030"/>
                                        </p:tgtEl>
                                        <p:attrNameLst>
                                          <p:attrName>r</p:attrName>
                                        </p:attrNameLst>
                                      </p:cBhvr>
                                    </p:animRot>
                                    <p:animRot by="120000">
                                      <p:cBhvr>
                                        <p:cTn id="14"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mate behind bars in jail">
            <a:extLst>
              <a:ext uri="{FF2B5EF4-FFF2-40B4-BE49-F238E27FC236}">
                <a16:creationId xmlns:a16="http://schemas.microsoft.com/office/drawing/2014/main" id="{69AD1761-BA21-5D4B-8B5F-6B115A619EB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4" b="98824" l="977" r="98633">
                        <a14:foregroundMark x1="1953" y1="4706" x2="2148" y2="95588"/>
                        <a14:foregroundMark x1="2148" y1="95588" x2="56445" y2="98824"/>
                        <a14:foregroundMark x1="56445" y1="98824" x2="99023" y2="96471"/>
                        <a14:foregroundMark x1="6836" y1="96765" x2="977" y2="89706"/>
                        <a14:foregroundMark x1="977" y1="89706" x2="977" y2="5588"/>
                        <a14:foregroundMark x1="977" y1="5588" x2="1758" y2="3235"/>
                        <a14:foregroundMark x1="1563" y1="2353" x2="30273" y2="294"/>
                        <a14:foregroundMark x1="30273" y1="294" x2="94336" y2="2941"/>
                        <a14:foregroundMark x1="94336" y1="2941" x2="98242" y2="13824"/>
                        <a14:foregroundMark x1="98242" y1="13824" x2="98047" y2="95294"/>
                        <a14:foregroundMark x1="51367" y1="92941" x2="56836" y2="93235"/>
                        <a14:foregroundMark x1="28125" y1="93235" x2="26367" y2="93235"/>
                        <a14:foregroundMark x1="78711" y1="93824" x2="78711" y2="95294"/>
                        <a14:foregroundMark x1="40820" y1="20000" x2="57813" y2="19412"/>
                        <a14:foregroundMark x1="48242" y1="76765" x2="48047" y2="92647"/>
                        <a14:foregroundMark x1="54688" y1="78529" x2="43750" y2="78235"/>
                        <a14:foregroundMark x1="43750" y1="78235" x2="48438" y2="87941"/>
                        <a14:foregroundMark x1="48438" y1="87941" x2="57227" y2="86471"/>
                        <a14:foregroundMark x1="57227" y1="86471" x2="55859" y2="77647"/>
                        <a14:foregroundMark x1="62695" y1="76471" x2="70508" y2="77647"/>
                        <a14:foregroundMark x1="70508" y1="77647" x2="75781" y2="87059"/>
                        <a14:foregroundMark x1="75781" y1="87059" x2="65234" y2="93824"/>
                        <a14:foregroundMark x1="65234" y1="93824" x2="28516" y2="91471"/>
                        <a14:foregroundMark x1="28516" y1="91471" x2="29883" y2="79412"/>
                        <a14:foregroundMark x1="29883" y1="79412" x2="37695" y2="74412"/>
                        <a14:foregroundMark x1="37695" y1="74412" x2="48438" y2="73529"/>
                        <a14:foregroundMark x1="48438" y1="73529" x2="57422" y2="74706"/>
                        <a14:foregroundMark x1="57422" y1="74706" x2="59180" y2="76471"/>
                        <a14:foregroundMark x1="68555" y1="82647" x2="57422" y2="85882"/>
                        <a14:foregroundMark x1="57422" y1="85882" x2="62695" y2="93824"/>
                        <a14:foregroundMark x1="62695" y1="93824" x2="78125" y2="92647"/>
                        <a14:foregroundMark x1="78125" y1="92647" x2="71680" y2="86176"/>
                        <a14:foregroundMark x1="71680" y1="86176" x2="60938" y2="85882"/>
                        <a14:foregroundMark x1="40625" y1="91765" x2="33789" y2="96471"/>
                        <a14:foregroundMark x1="33789" y1="96471" x2="37695" y2="86176"/>
                        <a14:foregroundMark x1="37695" y1="86176" x2="45898" y2="87353"/>
                        <a14:foregroundMark x1="45898" y1="87353" x2="37695" y2="95000"/>
                        <a14:foregroundMark x1="29102" y1="94706" x2="21289" y2="95882"/>
                        <a14:foregroundMark x1="21289" y1="95882" x2="22266" y2="84706"/>
                        <a14:foregroundMark x1="22266" y1="84706" x2="28320" y2="77647"/>
                        <a14:foregroundMark x1="28320" y1="77647" x2="35156" y2="73529"/>
                        <a14:foregroundMark x1="35156" y1="73529" x2="27539" y2="95000"/>
                        <a14:backgroundMark x1="10547" y1="15000" x2="8594" y2="76176"/>
                        <a14:backgroundMark x1="28906" y1="19706" x2="32422" y2="61471"/>
                        <a14:backgroundMark x1="72656" y1="22647" x2="71875" y2="55882"/>
                        <a14:backgroundMark x1="57813" y1="9118" x2="46094" y2="10882"/>
                      </a14:backgroundRemoval>
                    </a14:imgEffect>
                  </a14:imgLayer>
                </a14:imgProps>
              </a:ext>
              <a:ext uri="{28A0092B-C50C-407E-A947-70E740481C1C}">
                <a14:useLocalDpi xmlns:a14="http://schemas.microsoft.com/office/drawing/2010/main" val="0"/>
              </a:ext>
            </a:extLst>
          </a:blip>
          <a:srcRect/>
          <a:stretch>
            <a:fillRect/>
          </a:stretch>
        </p:blipFill>
        <p:spPr bwMode="auto">
          <a:xfrm>
            <a:off x="3771900" y="1435100"/>
            <a:ext cx="5106296" cy="339090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Apr 30, 2021 at 6:14:46 PM" descr="When Charles Darnay went to France, he gets stopped by a soldier. Charles Darnay had no papers. He went to jail.&#10;">
            <a:hlinkClick r:id="" action="ppaction://media"/>
            <a:extLst>
              <a:ext uri="{FF2B5EF4-FFF2-40B4-BE49-F238E27FC236}">
                <a16:creationId xmlns:a16="http://schemas.microsoft.com/office/drawing/2014/main" id="{05DD26E2-EECF-DB40-B281-82F22B0073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58524" y="5934074"/>
            <a:ext cx="587375" cy="587375"/>
          </a:xfrm>
          <a:prstGeom prst="rect">
            <a:avLst/>
          </a:prstGeom>
        </p:spPr>
      </p:pic>
    </p:spTree>
    <p:extLst>
      <p:ext uri="{BB962C8B-B14F-4D97-AF65-F5344CB8AC3E}">
        <p14:creationId xmlns:p14="http://schemas.microsoft.com/office/powerpoint/2010/main" val="6381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wooden gavel">
            <a:extLst>
              <a:ext uri="{FF2B5EF4-FFF2-40B4-BE49-F238E27FC236}">
                <a16:creationId xmlns:a16="http://schemas.microsoft.com/office/drawing/2014/main" id="{09318F39-4FD8-AD49-AD6D-2E9347D1BDE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14" b="89871" l="10000" r="98065">
                        <a14:foregroundMark x1="89032" y1="60129" x2="98065" y2="63362"/>
                        <a14:backgroundMark x1="67903" y1="70905" x2="66774" y2="80388"/>
                        <a14:backgroundMark x1="66774" y1="80388" x2="76613" y2="85129"/>
                        <a14:backgroundMark x1="76613" y1="85129" x2="89839" y2="83405"/>
                        <a14:backgroundMark x1="89839" y1="83405" x2="92097" y2="75000"/>
                        <a14:backgroundMark x1="92097" y1="75000" x2="78710" y2="70474"/>
                        <a14:backgroundMark x1="78710" y1="70474" x2="67742" y2="70690"/>
                      </a14:backgroundRemoval>
                    </a14:imgEffect>
                  </a14:imgLayer>
                </a14:imgProps>
              </a:ext>
              <a:ext uri="{28A0092B-C50C-407E-A947-70E740481C1C}">
                <a14:useLocalDpi xmlns:a14="http://schemas.microsoft.com/office/drawing/2010/main" val="0"/>
              </a:ext>
            </a:extLst>
          </a:blip>
          <a:srcRect/>
          <a:stretch>
            <a:fillRect/>
          </a:stretch>
        </p:blipFill>
        <p:spPr bwMode="auto">
          <a:xfrm>
            <a:off x="2984500" y="765686"/>
            <a:ext cx="6223000" cy="4657213"/>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30, 2021 at 6:18:03 PM" descr="Chapter 13 Lucie and Dr. Manette went to France to help Charles Darnay. Dr. Manette spoke to French people . The people will help Charles Darnay get out of jail. Charles Darnay went to court. Charles Darnay would not die or have his head chopped off in a guillotine.&#10;">
            <a:hlinkClick r:id="" action="ppaction://media"/>
            <a:extLst>
              <a:ext uri="{FF2B5EF4-FFF2-40B4-BE49-F238E27FC236}">
                <a16:creationId xmlns:a16="http://schemas.microsoft.com/office/drawing/2014/main" id="{3917B9E0-971F-894B-BDBA-E891642328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44287" y="6119812"/>
            <a:ext cx="615949" cy="615949"/>
          </a:xfrm>
          <a:prstGeom prst="rect">
            <a:avLst/>
          </a:prstGeom>
        </p:spPr>
      </p:pic>
    </p:spTree>
    <p:extLst>
      <p:ext uri="{BB962C8B-B14F-4D97-AF65-F5344CB8AC3E}">
        <p14:creationId xmlns:p14="http://schemas.microsoft.com/office/powerpoint/2010/main" val="27318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1506"/>
                                        </p:tgtEl>
                                        <p:attrNameLst>
                                          <p:attrName>r</p:attrName>
                                        </p:attrNameLst>
                                      </p:cBhvr>
                                    </p:animRot>
                                    <p:animRot by="-240000">
                                      <p:cBhvr>
                                        <p:cTn id="11" dur="200" fill="hold">
                                          <p:stCondLst>
                                            <p:cond delay="200"/>
                                          </p:stCondLst>
                                        </p:cTn>
                                        <p:tgtEl>
                                          <p:spTgt spid="21506"/>
                                        </p:tgtEl>
                                        <p:attrNameLst>
                                          <p:attrName>r</p:attrName>
                                        </p:attrNameLst>
                                      </p:cBhvr>
                                    </p:animRot>
                                    <p:animRot by="240000">
                                      <p:cBhvr>
                                        <p:cTn id="12" dur="200" fill="hold">
                                          <p:stCondLst>
                                            <p:cond delay="400"/>
                                          </p:stCondLst>
                                        </p:cTn>
                                        <p:tgtEl>
                                          <p:spTgt spid="21506"/>
                                        </p:tgtEl>
                                        <p:attrNameLst>
                                          <p:attrName>r</p:attrName>
                                        </p:attrNameLst>
                                      </p:cBhvr>
                                    </p:animRot>
                                    <p:animRot by="-240000">
                                      <p:cBhvr>
                                        <p:cTn id="13" dur="200" fill="hold">
                                          <p:stCondLst>
                                            <p:cond delay="600"/>
                                          </p:stCondLst>
                                        </p:cTn>
                                        <p:tgtEl>
                                          <p:spTgt spid="21506"/>
                                        </p:tgtEl>
                                        <p:attrNameLst>
                                          <p:attrName>r</p:attrName>
                                        </p:attrNameLst>
                                      </p:cBhvr>
                                    </p:animRot>
                                    <p:animRot by="120000">
                                      <p:cBhvr>
                                        <p:cTn id="14" dur="200" fill="hold">
                                          <p:stCondLst>
                                            <p:cond delay="800"/>
                                          </p:stCondLst>
                                        </p:cTn>
                                        <p:tgtEl>
                                          <p:spTgt spid="215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he Write Way to Find Meaning: Therapeutic Letter Writing Part 1 | Recovery  Ways">
            <a:extLst>
              <a:ext uri="{FF2B5EF4-FFF2-40B4-BE49-F238E27FC236}">
                <a16:creationId xmlns:a16="http://schemas.microsoft.com/office/drawing/2014/main" id="{1A240C8C-BB24-274B-8DCB-20DC2B75A42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426" b="93576" l="10000" r="99000">
                        <a14:foregroundMark x1="65000" y1="13919" x2="68714" y2="7281"/>
                        <a14:foregroundMark x1="68714" y1="7281" x2="75143" y2="5782"/>
                        <a14:foregroundMark x1="75143" y1="5782" x2="88143" y2="7923"/>
                        <a14:foregroundMark x1="88143" y1="7923" x2="91571" y2="20985"/>
                        <a14:foregroundMark x1="91571" y1="20985" x2="91429" y2="80942"/>
                        <a14:foregroundMark x1="91429" y1="80942" x2="89143" y2="89507"/>
                        <a14:foregroundMark x1="89143" y1="89507" x2="66000" y2="94218"/>
                        <a14:foregroundMark x1="66000" y1="94218" x2="39286" y2="89079"/>
                        <a14:foregroundMark x1="65714" y1="4283" x2="78286" y2="3640"/>
                        <a14:foregroundMark x1="78286" y1="3640" x2="89714" y2="4069"/>
                        <a14:foregroundMark x1="89714" y1="4069" x2="95571" y2="6638"/>
                        <a14:foregroundMark x1="95571" y1="6638" x2="96571" y2="17131"/>
                        <a14:foregroundMark x1="96571" y1="17131" x2="95429" y2="92505"/>
                        <a14:foregroundMark x1="93571" y1="97859" x2="99857" y2="95289"/>
                        <a14:foregroundMark x1="99857" y1="95289" x2="96429" y2="12848"/>
                        <a14:foregroundMark x1="96429" y1="12848" x2="93143" y2="5139"/>
                        <a14:foregroundMark x1="93143" y1="5139" x2="68857" y2="3640"/>
                        <a14:foregroundMark x1="97286" y1="10064" x2="98571" y2="18844"/>
                        <a14:foregroundMark x1="98571" y1="18844" x2="96857" y2="37045"/>
                        <a14:foregroundMark x1="96857" y1="37045" x2="99000" y2="48608"/>
                      </a14:backgroundRemoval>
                    </a14:imgEffect>
                  </a14:imgLayer>
                </a14:imgProps>
              </a:ext>
              <a:ext uri="{28A0092B-C50C-407E-A947-70E740481C1C}">
                <a14:useLocalDpi xmlns:a14="http://schemas.microsoft.com/office/drawing/2010/main" val="0"/>
              </a:ext>
            </a:extLst>
          </a:blip>
          <a:srcRect/>
          <a:stretch>
            <a:fillRect/>
          </a:stretch>
        </p:blipFill>
        <p:spPr bwMode="auto">
          <a:xfrm>
            <a:off x="3540363" y="1724025"/>
            <a:ext cx="5111274" cy="340995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30, 2021 at 6:19:24 PM" descr="Chapter 15 Charles Darnay gets arrested again right after he was released from jail. Charles Darnay goes back to court. A letter was read in the courtroom. Dr. Manette wrote the letter when he was in prison. The letter was hidden in the Tower wall. Dr. Manette said many people were bad. Charles Darnay was bad and killed people. The court decided Charles Darnay will die and go to the guillotine.&#10;">
            <a:hlinkClick r:id="" action="ppaction://media"/>
            <a:extLst>
              <a:ext uri="{FF2B5EF4-FFF2-40B4-BE49-F238E27FC236}">
                <a16:creationId xmlns:a16="http://schemas.microsoft.com/office/drawing/2014/main" id="{6975AE78-FD8F-534C-96B8-20A22C784C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3813" y="6072188"/>
            <a:ext cx="520700" cy="520700"/>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EB0338C9-81C8-4CD0-82E1-C70C287301A2}"/>
                  </a:ext>
                  <a:ext uri="{C183D7F6-B498-43B3-948B-1728B52AA6E4}">
                    <adec:decorative xmlns:adec="http://schemas.microsoft.com/office/drawing/2017/decorative" val="1"/>
                  </a:ext>
                </a:extLst>
              </p14:cNvPr>
              <p14:cNvContentPartPr/>
              <p14:nvPr/>
            </p14:nvContentPartPr>
            <p14:xfrm>
              <a:off x="4179980" y="4256941"/>
              <a:ext cx="4048124" cy="304800"/>
            </p14:xfrm>
          </p:contentPart>
        </mc:Choice>
        <mc:Fallback xmlns="">
          <p:pic>
            <p:nvPicPr>
              <p:cNvPr id="2" name="Ink 1">
                <a:extLst>
                  <a:ext uri="{FF2B5EF4-FFF2-40B4-BE49-F238E27FC236}">
                    <a16:creationId xmlns:a16="http://schemas.microsoft.com/office/drawing/2014/main" id="{EB0338C9-81C8-4CD0-82E1-C70C287301A2}"/>
                  </a:ext>
                  <a:ext uri="{C183D7F6-B498-43B3-948B-1728B52AA6E4}">
                    <adec:decorative xmlns:adec="http://schemas.microsoft.com/office/drawing/2017/decorative" val="1"/>
                  </a:ext>
                </a:extLst>
              </p:cNvPr>
              <p:cNvPicPr/>
              <p:nvPr/>
            </p:nvPicPr>
            <p:blipFill>
              <a:blip r:embed="rId9"/>
              <a:stretch>
                <a:fillRect/>
              </a:stretch>
            </p:blipFill>
            <p:spPr>
              <a:xfrm>
                <a:off x="4116981" y="4194918"/>
                <a:ext cx="4173762" cy="42849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922BDF1C-73ED-4D33-8F54-A59682AB6662}"/>
                  </a:ext>
                  <a:ext uri="{C183D7F6-B498-43B3-948B-1728B52AA6E4}">
                    <adec:decorative xmlns:adec="http://schemas.microsoft.com/office/drawing/2017/decorative" val="1"/>
                  </a:ext>
                </a:extLst>
              </p14:cNvPr>
              <p14:cNvContentPartPr/>
              <p14:nvPr/>
            </p14:nvContentPartPr>
            <p14:xfrm>
              <a:off x="4416250" y="4186939"/>
              <a:ext cx="2305049" cy="76200"/>
            </p14:xfrm>
          </p:contentPart>
        </mc:Choice>
        <mc:Fallback xmlns="">
          <p:pic>
            <p:nvPicPr>
              <p:cNvPr id="5" name="Ink 4">
                <a:extLst>
                  <a:ext uri="{FF2B5EF4-FFF2-40B4-BE49-F238E27FC236}">
                    <a16:creationId xmlns:a16="http://schemas.microsoft.com/office/drawing/2014/main" id="{922BDF1C-73ED-4D33-8F54-A59682AB6662}"/>
                  </a:ext>
                  <a:ext uri="{C183D7F6-B498-43B3-948B-1728B52AA6E4}">
                    <adec:decorative xmlns:adec="http://schemas.microsoft.com/office/drawing/2017/decorative" val="1"/>
                  </a:ext>
                </a:extLst>
              </p:cNvPr>
              <p:cNvPicPr/>
              <p:nvPr/>
            </p:nvPicPr>
            <p:blipFill>
              <a:blip r:embed="rId11"/>
              <a:stretch>
                <a:fillRect/>
              </a:stretch>
            </p:blipFill>
            <p:spPr>
              <a:xfrm>
                <a:off x="4353339" y="4120264"/>
                <a:ext cx="2430511" cy="20916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AE492DB6-F6BD-4B80-B1FE-6175556520CB}"/>
                  </a:ext>
                  <a:ext uri="{C183D7F6-B498-43B3-948B-1728B52AA6E4}">
                    <adec:decorative xmlns:adec="http://schemas.microsoft.com/office/drawing/2017/decorative" val="1"/>
                  </a:ext>
                </a:extLst>
              </p14:cNvPr>
              <p14:cNvContentPartPr/>
              <p14:nvPr/>
            </p14:nvContentPartPr>
            <p14:xfrm>
              <a:off x="3970813" y="4114157"/>
              <a:ext cx="2305049" cy="200024"/>
            </p14:xfrm>
          </p:contentPart>
        </mc:Choice>
        <mc:Fallback xmlns="">
          <p:pic>
            <p:nvPicPr>
              <p:cNvPr id="6" name="Ink 5">
                <a:extLst>
                  <a:ext uri="{FF2B5EF4-FFF2-40B4-BE49-F238E27FC236}">
                    <a16:creationId xmlns:a16="http://schemas.microsoft.com/office/drawing/2014/main" id="{AE492DB6-F6BD-4B80-B1FE-6175556520CB}"/>
                  </a:ext>
                  <a:ext uri="{C183D7F6-B498-43B3-948B-1728B52AA6E4}">
                    <adec:decorative xmlns:adec="http://schemas.microsoft.com/office/drawing/2017/decorative" val="1"/>
                  </a:ext>
                </a:extLst>
              </p:cNvPr>
              <p:cNvPicPr/>
              <p:nvPr/>
            </p:nvPicPr>
            <p:blipFill>
              <a:blip r:embed="rId13"/>
              <a:stretch>
                <a:fillRect/>
              </a:stretch>
            </p:blipFill>
            <p:spPr>
              <a:xfrm>
                <a:off x="3907922" y="4052638"/>
                <a:ext cx="2430472" cy="32271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33541B78-8B27-4461-8200-5FA8945B90B9}"/>
                  </a:ext>
                  <a:ext uri="{C183D7F6-B498-43B3-948B-1728B52AA6E4}">
                    <adec:decorative xmlns:adec="http://schemas.microsoft.com/office/drawing/2017/decorative" val="1"/>
                  </a:ext>
                </a:extLst>
              </p14:cNvPr>
              <p14:cNvContentPartPr/>
              <p14:nvPr/>
            </p14:nvContentPartPr>
            <p14:xfrm>
              <a:off x="5499620" y="3904387"/>
              <a:ext cx="3343274" cy="914399"/>
            </p14:xfrm>
          </p:contentPart>
        </mc:Choice>
        <mc:Fallback xmlns="">
          <p:pic>
            <p:nvPicPr>
              <p:cNvPr id="7" name="Ink 6">
                <a:extLst>
                  <a:ext uri="{FF2B5EF4-FFF2-40B4-BE49-F238E27FC236}">
                    <a16:creationId xmlns:a16="http://schemas.microsoft.com/office/drawing/2014/main" id="{33541B78-8B27-4461-8200-5FA8945B90B9}"/>
                  </a:ext>
                  <a:ext uri="{C183D7F6-B498-43B3-948B-1728B52AA6E4}">
                    <adec:decorative xmlns:adec="http://schemas.microsoft.com/office/drawing/2017/decorative" val="1"/>
                  </a:ext>
                </a:extLst>
              </p:cNvPr>
              <p:cNvPicPr/>
              <p:nvPr/>
            </p:nvPicPr>
            <p:blipFill>
              <a:blip r:embed="rId15"/>
              <a:stretch>
                <a:fillRect/>
              </a:stretch>
            </p:blipFill>
            <p:spPr>
              <a:xfrm>
                <a:off x="5436662" y="3841113"/>
                <a:ext cx="3468831" cy="104058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EC8C6D8B-882E-4206-AE3D-62896ACF5105}"/>
                  </a:ext>
                  <a:ext uri="{C183D7F6-B498-43B3-948B-1728B52AA6E4}">
                    <adec:decorative xmlns:adec="http://schemas.microsoft.com/office/drawing/2017/decorative" val="1"/>
                  </a:ext>
                </a:extLst>
              </p14:cNvPr>
              <p14:cNvContentPartPr/>
              <p14:nvPr/>
            </p14:nvContentPartPr>
            <p14:xfrm>
              <a:off x="3259027" y="4518446"/>
              <a:ext cx="6629399" cy="657225"/>
            </p14:xfrm>
          </p:contentPart>
        </mc:Choice>
        <mc:Fallback xmlns="">
          <p:pic>
            <p:nvPicPr>
              <p:cNvPr id="8" name="Ink 7">
                <a:extLst>
                  <a:ext uri="{FF2B5EF4-FFF2-40B4-BE49-F238E27FC236}">
                    <a16:creationId xmlns:a16="http://schemas.microsoft.com/office/drawing/2014/main" id="{EC8C6D8B-882E-4206-AE3D-62896ACF5105}"/>
                  </a:ext>
                  <a:ext uri="{C183D7F6-B498-43B3-948B-1728B52AA6E4}">
                    <adec:decorative xmlns:adec="http://schemas.microsoft.com/office/drawing/2017/decorative" val="1"/>
                  </a:ext>
                </a:extLst>
              </p:cNvPr>
              <p:cNvPicPr/>
              <p:nvPr/>
            </p:nvPicPr>
            <p:blipFill>
              <a:blip r:embed="rId17"/>
              <a:stretch>
                <a:fillRect/>
              </a:stretch>
            </p:blipFill>
            <p:spPr>
              <a:xfrm>
                <a:off x="3196030" y="4455802"/>
                <a:ext cx="6755032" cy="78215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F37B3B3D-045F-48B2-B08B-CEFC31DD4F75}"/>
                  </a:ext>
                  <a:ext uri="{C183D7F6-B498-43B3-948B-1728B52AA6E4}">
                    <adec:decorative xmlns:adec="http://schemas.microsoft.com/office/drawing/2017/decorative" val="1"/>
                  </a:ext>
                </a:extLst>
              </p14:cNvPr>
              <p14:cNvContentPartPr/>
              <p14:nvPr/>
            </p14:nvContentPartPr>
            <p14:xfrm>
              <a:off x="4697722" y="3982918"/>
              <a:ext cx="4038600" cy="933449"/>
            </p14:xfrm>
          </p:contentPart>
        </mc:Choice>
        <mc:Fallback xmlns="">
          <p:pic>
            <p:nvPicPr>
              <p:cNvPr id="9" name="Ink 8">
                <a:extLst>
                  <a:ext uri="{FF2B5EF4-FFF2-40B4-BE49-F238E27FC236}">
                    <a16:creationId xmlns:a16="http://schemas.microsoft.com/office/drawing/2014/main" id="{F37B3B3D-045F-48B2-B08B-CEFC31DD4F75}"/>
                  </a:ext>
                  <a:ext uri="{C183D7F6-B498-43B3-948B-1728B52AA6E4}">
                    <adec:decorative xmlns:adec="http://schemas.microsoft.com/office/drawing/2017/decorative" val="1"/>
                  </a:ext>
                </a:extLst>
              </p:cNvPr>
              <p:cNvPicPr/>
              <p:nvPr/>
            </p:nvPicPr>
            <p:blipFill>
              <a:blip r:embed="rId19"/>
              <a:stretch>
                <a:fillRect/>
              </a:stretch>
            </p:blipFill>
            <p:spPr>
              <a:xfrm>
                <a:off x="4634799" y="3919652"/>
                <a:ext cx="4164087" cy="10596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C1AC242E-6627-4096-8083-0B0BDC5A686E}"/>
                  </a:ext>
                  <a:ext uri="{C183D7F6-B498-43B3-948B-1728B52AA6E4}">
                    <adec:decorative xmlns:adec="http://schemas.microsoft.com/office/drawing/2017/decorative" val="1"/>
                  </a:ext>
                </a:extLst>
              </p14:cNvPr>
              <p14:cNvContentPartPr/>
              <p14:nvPr/>
            </p14:nvContentPartPr>
            <p14:xfrm>
              <a:off x="4182735" y="4193052"/>
              <a:ext cx="1447799" cy="190499"/>
            </p14:xfrm>
          </p:contentPart>
        </mc:Choice>
        <mc:Fallback xmlns="">
          <p:pic>
            <p:nvPicPr>
              <p:cNvPr id="10" name="Ink 9">
                <a:extLst>
                  <a:ext uri="{FF2B5EF4-FFF2-40B4-BE49-F238E27FC236}">
                    <a16:creationId xmlns:a16="http://schemas.microsoft.com/office/drawing/2014/main" id="{C1AC242E-6627-4096-8083-0B0BDC5A686E}"/>
                  </a:ext>
                  <a:ext uri="{C183D7F6-B498-43B3-948B-1728B52AA6E4}">
                    <adec:decorative xmlns:adec="http://schemas.microsoft.com/office/drawing/2017/decorative" val="1"/>
                  </a:ext>
                </a:extLst>
              </p:cNvPr>
              <p:cNvPicPr/>
              <p:nvPr/>
            </p:nvPicPr>
            <p:blipFill>
              <a:blip r:embed="rId21"/>
              <a:stretch>
                <a:fillRect/>
              </a:stretch>
            </p:blipFill>
            <p:spPr>
              <a:xfrm>
                <a:off x="4119772" y="4131430"/>
                <a:ext cx="1573366" cy="31339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1E6A74FF-2E01-4E95-8D39-9EAD4DBCC554}"/>
                  </a:ext>
                  <a:ext uri="{C183D7F6-B498-43B3-948B-1728B52AA6E4}">
                    <adec:decorative xmlns:adec="http://schemas.microsoft.com/office/drawing/2017/decorative" val="1"/>
                  </a:ext>
                </a:extLst>
              </p14:cNvPr>
              <p14:cNvContentPartPr/>
              <p14:nvPr/>
            </p14:nvContentPartPr>
            <p14:xfrm>
              <a:off x="5396728" y="3904225"/>
              <a:ext cx="1428749" cy="409575"/>
            </p14:xfrm>
          </p:contentPart>
        </mc:Choice>
        <mc:Fallback xmlns="">
          <p:pic>
            <p:nvPicPr>
              <p:cNvPr id="11" name="Ink 10">
                <a:extLst>
                  <a:ext uri="{FF2B5EF4-FFF2-40B4-BE49-F238E27FC236}">
                    <a16:creationId xmlns:a16="http://schemas.microsoft.com/office/drawing/2014/main" id="{1E6A74FF-2E01-4E95-8D39-9EAD4DBCC554}"/>
                  </a:ext>
                  <a:ext uri="{C183D7F6-B498-43B3-948B-1728B52AA6E4}">
                    <adec:decorative xmlns:adec="http://schemas.microsoft.com/office/drawing/2017/decorative" val="1"/>
                  </a:ext>
                </a:extLst>
              </p:cNvPr>
              <p:cNvPicPr/>
              <p:nvPr/>
            </p:nvPicPr>
            <p:blipFill>
              <a:blip r:embed="rId23"/>
              <a:stretch>
                <a:fillRect/>
              </a:stretch>
            </p:blipFill>
            <p:spPr>
              <a:xfrm>
                <a:off x="5333589" y="3841626"/>
                <a:ext cx="1554667" cy="53441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DA89C82E-CC0B-4994-A42C-A48E668C8D67}"/>
                  </a:ext>
                  <a:ext uri="{C183D7F6-B498-43B3-948B-1728B52AA6E4}">
                    <adec:decorative xmlns:adec="http://schemas.microsoft.com/office/drawing/2017/decorative" val="1"/>
                  </a:ext>
                </a:extLst>
              </p14:cNvPr>
              <p14:cNvContentPartPr/>
              <p14:nvPr/>
            </p14:nvContentPartPr>
            <p14:xfrm>
              <a:off x="4743208" y="4094386"/>
              <a:ext cx="2495549" cy="1066799"/>
            </p14:xfrm>
          </p:contentPart>
        </mc:Choice>
        <mc:Fallback xmlns="">
          <p:pic>
            <p:nvPicPr>
              <p:cNvPr id="12" name="Ink 11">
                <a:extLst>
                  <a:ext uri="{FF2B5EF4-FFF2-40B4-BE49-F238E27FC236}">
                    <a16:creationId xmlns:a16="http://schemas.microsoft.com/office/drawing/2014/main" id="{DA89C82E-CC0B-4994-A42C-A48E668C8D67}"/>
                  </a:ext>
                  <a:ext uri="{C183D7F6-B498-43B3-948B-1728B52AA6E4}">
                    <adec:decorative xmlns:adec="http://schemas.microsoft.com/office/drawing/2017/decorative" val="1"/>
                  </a:ext>
                </a:extLst>
              </p:cNvPr>
              <p:cNvPicPr/>
              <p:nvPr/>
            </p:nvPicPr>
            <p:blipFill>
              <a:blip r:embed="rId25"/>
              <a:stretch>
                <a:fillRect/>
              </a:stretch>
            </p:blipFill>
            <p:spPr>
              <a:xfrm>
                <a:off x="4680107" y="4031570"/>
                <a:ext cx="2621390" cy="119207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4FB91BCA-98A2-4E3B-9B31-D794C135B4FF}"/>
                  </a:ext>
                  <a:ext uri="{C183D7F6-B498-43B3-948B-1728B52AA6E4}">
                    <adec:decorative xmlns:adec="http://schemas.microsoft.com/office/drawing/2017/decorative" val="1"/>
                  </a:ext>
                </a:extLst>
              </p14:cNvPr>
              <p14:cNvContentPartPr/>
              <p14:nvPr/>
            </p14:nvContentPartPr>
            <p14:xfrm>
              <a:off x="4250470" y="4143447"/>
              <a:ext cx="2857499" cy="704849"/>
            </p14:xfrm>
          </p:contentPart>
        </mc:Choice>
        <mc:Fallback xmlns="">
          <p:pic>
            <p:nvPicPr>
              <p:cNvPr id="13" name="Ink 12">
                <a:extLst>
                  <a:ext uri="{FF2B5EF4-FFF2-40B4-BE49-F238E27FC236}">
                    <a16:creationId xmlns:a16="http://schemas.microsoft.com/office/drawing/2014/main" id="{4FB91BCA-98A2-4E3B-9B31-D794C135B4FF}"/>
                  </a:ext>
                  <a:ext uri="{C183D7F6-B498-43B3-948B-1728B52AA6E4}">
                    <adec:decorative xmlns:adec="http://schemas.microsoft.com/office/drawing/2017/decorative" val="1"/>
                  </a:ext>
                </a:extLst>
              </p:cNvPr>
              <p:cNvPicPr/>
              <p:nvPr/>
            </p:nvPicPr>
            <p:blipFill>
              <a:blip r:embed="rId27"/>
              <a:stretch>
                <a:fillRect/>
              </a:stretch>
            </p:blipFill>
            <p:spPr>
              <a:xfrm>
                <a:off x="4187537" y="4080321"/>
                <a:ext cx="2983005" cy="83074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EE21546F-D500-4E98-ADE4-E5A858114AC7}"/>
                  </a:ext>
                  <a:ext uri="{C183D7F6-B498-43B3-948B-1728B52AA6E4}">
                    <adec:decorative xmlns:adec="http://schemas.microsoft.com/office/drawing/2017/decorative" val="1"/>
                  </a:ext>
                </a:extLst>
              </p14:cNvPr>
              <p14:cNvContentPartPr/>
              <p14:nvPr/>
            </p14:nvContentPartPr>
            <p14:xfrm>
              <a:off x="6795597" y="3861453"/>
              <a:ext cx="1971674" cy="838199"/>
            </p14:xfrm>
          </p:contentPart>
        </mc:Choice>
        <mc:Fallback xmlns="">
          <p:pic>
            <p:nvPicPr>
              <p:cNvPr id="14" name="Ink 13">
                <a:extLst>
                  <a:ext uri="{FF2B5EF4-FFF2-40B4-BE49-F238E27FC236}">
                    <a16:creationId xmlns:a16="http://schemas.microsoft.com/office/drawing/2014/main" id="{EE21546F-D500-4E98-ADE4-E5A858114AC7}"/>
                  </a:ext>
                  <a:ext uri="{C183D7F6-B498-43B3-948B-1728B52AA6E4}">
                    <adec:decorative xmlns:adec="http://schemas.microsoft.com/office/drawing/2017/decorative" val="1"/>
                  </a:ext>
                </a:extLst>
              </p:cNvPr>
              <p:cNvPicPr/>
              <p:nvPr/>
            </p:nvPicPr>
            <p:blipFill>
              <a:blip r:embed="rId29"/>
              <a:stretch>
                <a:fillRect/>
              </a:stretch>
            </p:blipFill>
            <p:spPr>
              <a:xfrm>
                <a:off x="6732552" y="3798200"/>
                <a:ext cx="2097403" cy="9643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F93035B7-4239-4E96-B4DB-869BDC47E22E}"/>
                  </a:ext>
                  <a:ext uri="{C183D7F6-B498-43B3-948B-1728B52AA6E4}">
                    <adec:decorative xmlns:adec="http://schemas.microsoft.com/office/drawing/2017/decorative" val="1"/>
                  </a:ext>
                </a:extLst>
              </p14:cNvPr>
              <p14:cNvContentPartPr/>
              <p14:nvPr/>
            </p14:nvContentPartPr>
            <p14:xfrm>
              <a:off x="5465619" y="3630350"/>
              <a:ext cx="1400174" cy="571499"/>
            </p14:xfrm>
          </p:contentPart>
        </mc:Choice>
        <mc:Fallback xmlns="">
          <p:pic>
            <p:nvPicPr>
              <p:cNvPr id="15" name="Ink 14">
                <a:extLst>
                  <a:ext uri="{FF2B5EF4-FFF2-40B4-BE49-F238E27FC236}">
                    <a16:creationId xmlns:a16="http://schemas.microsoft.com/office/drawing/2014/main" id="{F93035B7-4239-4E96-B4DB-869BDC47E22E}"/>
                  </a:ext>
                  <a:ext uri="{C183D7F6-B498-43B3-948B-1728B52AA6E4}">
                    <adec:decorative xmlns:adec="http://schemas.microsoft.com/office/drawing/2017/decorative" val="1"/>
                  </a:ext>
                </a:extLst>
              </p:cNvPr>
              <p:cNvPicPr/>
              <p:nvPr/>
            </p:nvPicPr>
            <p:blipFill>
              <a:blip r:embed="rId31"/>
              <a:stretch>
                <a:fillRect/>
              </a:stretch>
            </p:blipFill>
            <p:spPr>
              <a:xfrm>
                <a:off x="5402807" y="3567489"/>
                <a:ext cx="1525440" cy="696862"/>
              </a:xfrm>
              <a:prstGeom prst="rect">
                <a:avLst/>
              </a:prstGeom>
            </p:spPr>
          </p:pic>
        </mc:Fallback>
      </mc:AlternateContent>
    </p:spTree>
    <p:extLst>
      <p:ext uri="{BB962C8B-B14F-4D97-AF65-F5344CB8AC3E}">
        <p14:creationId xmlns:p14="http://schemas.microsoft.com/office/powerpoint/2010/main" val="30447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4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ad face">
            <a:extLst>
              <a:ext uri="{FF2B5EF4-FFF2-40B4-BE49-F238E27FC236}">
                <a16:creationId xmlns:a16="http://schemas.microsoft.com/office/drawing/2014/main" id="{D5C4C384-E396-7E4E-ACD4-AD8FCDFCA31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124" b="96392" l="4124" r="97423">
                        <a14:foregroundMark x1="52062" y1="8247" x2="32990" y2="11856"/>
                        <a14:foregroundMark x1="32990" y1="11856" x2="24227" y2="31959"/>
                        <a14:foregroundMark x1="24227" y1="31959" x2="23196" y2="51546"/>
                        <a14:foregroundMark x1="23196" y1="51546" x2="35052" y2="71134"/>
                        <a14:foregroundMark x1="35052" y1="71134" x2="54639" y2="79897"/>
                        <a14:foregroundMark x1="54639" y1="79897" x2="73711" y2="70103"/>
                        <a14:foregroundMark x1="73711" y1="70103" x2="78351" y2="48969"/>
                        <a14:foregroundMark x1="78351" y1="48969" x2="70619" y2="25258"/>
                        <a14:foregroundMark x1="70619" y1="25258" x2="48454" y2="9278"/>
                        <a14:foregroundMark x1="62887" y1="5155" x2="39691" y2="5670"/>
                        <a14:foregroundMark x1="92268" y1="39175" x2="78866" y2="78351"/>
                        <a14:foregroundMark x1="78866" y1="78351" x2="54639" y2="84021"/>
                        <a14:foregroundMark x1="54639" y1="84021" x2="35052" y2="81443"/>
                        <a14:foregroundMark x1="35052" y1="81443" x2="8247" y2="48454"/>
                        <a14:foregroundMark x1="8247" y1="48454" x2="4639" y2="32990"/>
                        <a14:foregroundMark x1="91237" y1="31959" x2="95361" y2="52062"/>
                        <a14:foregroundMark x1="95361" y1="52062" x2="87113" y2="72165"/>
                        <a14:foregroundMark x1="87113" y1="72165" x2="71649" y2="86598"/>
                        <a14:foregroundMark x1="71649" y1="86598" x2="31959" y2="90722"/>
                        <a14:foregroundMark x1="31959" y1="90722" x2="23711" y2="85567"/>
                        <a14:foregroundMark x1="43299" y1="92784" x2="60309" y2="91753"/>
                        <a14:foregroundMark x1="63918" y1="93814" x2="44330" y2="96907"/>
                        <a14:foregroundMark x1="44330" y1="96907" x2="39175" y2="95361"/>
                        <a14:foregroundMark x1="94330" y1="38660" x2="93814" y2="58763"/>
                        <a14:foregroundMark x1="93814" y1="58763" x2="93299" y2="60309"/>
                        <a14:foregroundMark x1="44845" y1="4124" x2="45361" y2="4124"/>
                        <a14:foregroundMark x1="97423" y1="56186" x2="96907" y2="41753"/>
                      </a14:backgroundRemoval>
                    </a14:imgEffect>
                  </a14:imgLayer>
                </a14:imgProps>
              </a:ext>
              <a:ext uri="{28A0092B-C50C-407E-A947-70E740481C1C}">
                <a14:useLocalDpi xmlns:a14="http://schemas.microsoft.com/office/drawing/2010/main" val="0"/>
              </a:ext>
            </a:extLst>
          </a:blip>
          <a:srcRect/>
          <a:stretch>
            <a:fillRect/>
          </a:stretch>
        </p:blipFill>
        <p:spPr bwMode="auto">
          <a:xfrm>
            <a:off x="4610100" y="1701800"/>
            <a:ext cx="27813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30, 2021 at 6:20:05 PM" descr="Chapter 16 Sidney Carton took Dr. Manette and Lucie home. Mrs. Defarge said Sidney Carton looks like Charles Darnay. Mrs. Defarge is mad at Charles Darnay's family. Charles Darnay's family hurt Mrs. Defarge's family.&#10;">
            <a:hlinkClick r:id="" action="ppaction://media"/>
            <a:extLst>
              <a:ext uri="{FF2B5EF4-FFF2-40B4-BE49-F238E27FC236}">
                <a16:creationId xmlns:a16="http://schemas.microsoft.com/office/drawing/2014/main" id="{15D48E7F-4F44-D742-BCD7-EDB3C18E1E6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44262" y="6005512"/>
            <a:ext cx="558799" cy="558799"/>
          </a:xfrm>
          <a:prstGeom prst="rect">
            <a:avLst/>
          </a:prstGeom>
        </p:spPr>
      </p:pic>
    </p:spTree>
    <p:extLst>
      <p:ext uri="{BB962C8B-B14F-4D97-AF65-F5344CB8AC3E}">
        <p14:creationId xmlns:p14="http://schemas.microsoft.com/office/powerpoint/2010/main" val="29850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35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ands holding prison bars">
            <a:extLst>
              <a:ext uri="{FF2B5EF4-FFF2-40B4-BE49-F238E27FC236}">
                <a16:creationId xmlns:a16="http://schemas.microsoft.com/office/drawing/2014/main" id="{D50490A6-CEBB-5348-8EE9-F20788EA5FB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214" b="91786" l="10000" r="90000">
                        <a14:foregroundMark x1="50814" y1="11964" x2="51860" y2="26786"/>
                        <a14:foregroundMark x1="51860" y1="26786" x2="49767" y2="89464"/>
                        <a14:foregroundMark x1="69186" y1="10893" x2="68140" y2="87143"/>
                        <a14:foregroundMark x1="68140" y1="87143" x2="68023" y2="88571"/>
                        <a14:foregroundMark x1="30000" y1="91429" x2="32674" y2="91786"/>
                        <a14:foregroundMark x1="13721" y1="8750" x2="13953" y2="10179"/>
                        <a14:foregroundMark x1="32209" y1="8214" x2="32209" y2="10179"/>
                      </a14:backgroundRemoval>
                    </a14:imgEffect>
                  </a14:imgLayer>
                </a14:imgProps>
              </a:ext>
              <a:ext uri="{28A0092B-C50C-407E-A947-70E740481C1C}">
                <a14:useLocalDpi xmlns:a14="http://schemas.microsoft.com/office/drawing/2010/main" val="0"/>
              </a:ext>
            </a:extLst>
          </a:blip>
          <a:srcRect/>
          <a:stretch>
            <a:fillRect/>
          </a:stretch>
        </p:blipFill>
        <p:spPr bwMode="auto">
          <a:xfrm>
            <a:off x="2493963" y="1175731"/>
            <a:ext cx="7107237" cy="462816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30, 2021 at 6:22:25 PM" descr="Sidney Carton visited Charles Darnay in prison. Sidney Carton remembered he looks like Charles Darnay and would sacrifice anything for Lucie. Sidney Carton switched clothes with Charles Darnay. The prison police take Charles Darnay to Lucie. Sidney Carton stays in prison. Lucie, Charles Darnay, and Dr. Manette left France. &#10;">
            <a:hlinkClick r:id="" action="ppaction://media"/>
            <a:extLst>
              <a:ext uri="{FF2B5EF4-FFF2-40B4-BE49-F238E27FC236}">
                <a16:creationId xmlns:a16="http://schemas.microsoft.com/office/drawing/2014/main" id="{944175FE-20EE-3041-8AE0-D6F8021BCD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15699" y="5915023"/>
            <a:ext cx="701675" cy="701675"/>
          </a:xfrm>
          <a:prstGeom prst="rect">
            <a:avLst/>
          </a:prstGeom>
        </p:spPr>
      </p:pic>
    </p:spTree>
    <p:extLst>
      <p:ext uri="{BB962C8B-B14F-4D97-AF65-F5344CB8AC3E}">
        <p14:creationId xmlns:p14="http://schemas.microsoft.com/office/powerpoint/2010/main" val="15417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4578"/>
                                        </p:tgtEl>
                                        <p:attrNameLst>
                                          <p:attrName>r</p:attrName>
                                        </p:attrNameLst>
                                      </p:cBhvr>
                                    </p:animRot>
                                    <p:animRot by="-240000">
                                      <p:cBhvr>
                                        <p:cTn id="11" dur="200" fill="hold">
                                          <p:stCondLst>
                                            <p:cond delay="200"/>
                                          </p:stCondLst>
                                        </p:cTn>
                                        <p:tgtEl>
                                          <p:spTgt spid="24578"/>
                                        </p:tgtEl>
                                        <p:attrNameLst>
                                          <p:attrName>r</p:attrName>
                                        </p:attrNameLst>
                                      </p:cBhvr>
                                    </p:animRot>
                                    <p:animRot by="240000">
                                      <p:cBhvr>
                                        <p:cTn id="12" dur="200" fill="hold">
                                          <p:stCondLst>
                                            <p:cond delay="400"/>
                                          </p:stCondLst>
                                        </p:cTn>
                                        <p:tgtEl>
                                          <p:spTgt spid="24578"/>
                                        </p:tgtEl>
                                        <p:attrNameLst>
                                          <p:attrName>r</p:attrName>
                                        </p:attrNameLst>
                                      </p:cBhvr>
                                    </p:animRot>
                                    <p:animRot by="-240000">
                                      <p:cBhvr>
                                        <p:cTn id="13" dur="200" fill="hold">
                                          <p:stCondLst>
                                            <p:cond delay="600"/>
                                          </p:stCondLst>
                                        </p:cTn>
                                        <p:tgtEl>
                                          <p:spTgt spid="24578"/>
                                        </p:tgtEl>
                                        <p:attrNameLst>
                                          <p:attrName>r</p:attrName>
                                        </p:attrNameLst>
                                      </p:cBhvr>
                                    </p:animRot>
                                    <p:animRot by="120000">
                                      <p:cBhvr>
                                        <p:cTn id="14" dur="200" fill="hold">
                                          <p:stCondLst>
                                            <p:cond delay="800"/>
                                          </p:stCondLst>
                                        </p:cTn>
                                        <p:tgtEl>
                                          <p:spTgt spid="245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vestone">
            <a:extLst>
              <a:ext uri="{FF2B5EF4-FFF2-40B4-BE49-F238E27FC236}">
                <a16:creationId xmlns:a16="http://schemas.microsoft.com/office/drawing/2014/main" id="{E67ADBE2-955B-2C4F-BCDA-B7A8F66D0B8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94039" y="998926"/>
            <a:ext cx="6202362" cy="4182673"/>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Apr 30, 2021 at 6:26:33 PM" descr="Chapter 18 Mrs. Defarge meets two men. She wants to hurt Charles Darnay's family because his uncle hurt her family. She makes a plan. Mrs. Defarge and the two men went to Dr. Manette's house. But Mrs. Defarge gets hurt and dies. The two men are told they will have their heads chopped off at the guillotine. Sidney Carton dies by guillotine, sacrificing his life for Lucie’s husband. &#10;">
            <a:hlinkClick r:id="" action="ppaction://media"/>
            <a:extLst>
              <a:ext uri="{FF2B5EF4-FFF2-40B4-BE49-F238E27FC236}">
                <a16:creationId xmlns:a16="http://schemas.microsoft.com/office/drawing/2014/main" id="{7E134420-F7C6-2947-9BA6-7FD87D8492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58549" y="6019799"/>
            <a:ext cx="530225" cy="530225"/>
          </a:xfrm>
          <a:prstGeom prst="rect">
            <a:avLst/>
          </a:prstGeom>
        </p:spPr>
      </p:pic>
    </p:spTree>
    <p:extLst>
      <p:ext uri="{BB962C8B-B14F-4D97-AF65-F5344CB8AC3E}">
        <p14:creationId xmlns:p14="http://schemas.microsoft.com/office/powerpoint/2010/main" val="33132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book on last page">
            <a:extLst>
              <a:ext uri="{FF2B5EF4-FFF2-40B4-BE49-F238E27FC236}">
                <a16:creationId xmlns:a16="http://schemas.microsoft.com/office/drawing/2014/main" id="{98E0ABA1-86BE-6248-973D-431C851FCC16}"/>
              </a:ext>
            </a:extLst>
          </p:cNvPr>
          <p:cNvPicPr>
            <a:picLocks noChangeAspect="1"/>
          </p:cNvPicPr>
          <p:nvPr/>
        </p:nvPicPr>
        <p:blipFill>
          <a:blip r:embed="rId5"/>
          <a:stretch>
            <a:fillRect/>
          </a:stretch>
        </p:blipFill>
        <p:spPr>
          <a:xfrm>
            <a:off x="3813432" y="1943100"/>
            <a:ext cx="4565135" cy="2540000"/>
          </a:xfrm>
          <a:prstGeom prst="rect">
            <a:avLst/>
          </a:prstGeom>
        </p:spPr>
      </p:pic>
      <p:pic>
        <p:nvPicPr>
          <p:cNvPr id="4" name="Audio Recording Apr 30, 2021 at 6:26:49 PM" descr="The End.&#10;">
            <a:hlinkClick r:id="" action="ppaction://media"/>
            <a:extLst>
              <a:ext uri="{FF2B5EF4-FFF2-40B4-BE49-F238E27FC236}">
                <a16:creationId xmlns:a16="http://schemas.microsoft.com/office/drawing/2014/main" id="{F5B26584-3003-8144-A70F-F47F837432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9200" y="6188075"/>
            <a:ext cx="812800" cy="812800"/>
          </a:xfrm>
          <a:prstGeom prst="rect">
            <a:avLst/>
          </a:prstGeom>
        </p:spPr>
      </p:pic>
    </p:spTree>
    <p:extLst>
      <p:ext uri="{BB962C8B-B14F-4D97-AF65-F5344CB8AC3E}">
        <p14:creationId xmlns:p14="http://schemas.microsoft.com/office/powerpoint/2010/main" val="104922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70ECB-C664-4240-9F4D-220F16105EB5}"/>
              </a:ext>
            </a:extLst>
          </p:cNvPr>
          <p:cNvSpPr>
            <a:spLocks noGrp="1"/>
          </p:cNvSpPr>
          <p:nvPr>
            <p:ph idx="1"/>
          </p:nvPr>
        </p:nvSpPr>
        <p:spPr>
          <a:xfrm>
            <a:off x="718457" y="1177018"/>
            <a:ext cx="10515600" cy="4657725"/>
          </a:xfrm>
        </p:spPr>
        <p:txBody>
          <a:bodyPr/>
          <a:lstStyle/>
          <a:p>
            <a:pPr marL="0" indent="0">
              <a:buNone/>
            </a:pPr>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Paul V. Sherlock Center on Disabilities / RI College</a:t>
            </a:r>
          </a:p>
          <a:p>
            <a:pPr marL="0" indent="0">
              <a:buNone/>
            </a:pPr>
            <a:r>
              <a:rPr lang="en-US" sz="2400" dirty="0">
                <a:latin typeface="Arial" panose="020B0604020202020204" pitchFamily="34" charset="0"/>
                <a:cs typeface="Arial" panose="020B0604020202020204" pitchFamily="34" charset="0"/>
              </a:rPr>
              <a:t>600 Mt. Pleasant Avenue, Providence RI 02908</a:t>
            </a:r>
          </a:p>
          <a:p>
            <a:pPr marL="0" indent="0">
              <a:buNone/>
            </a:pPr>
            <a:r>
              <a:rPr lang="en-US" sz="2400" dirty="0">
                <a:latin typeface="Arial" panose="020B0604020202020204" pitchFamily="34" charset="0"/>
                <a:cs typeface="Arial" panose="020B0604020202020204" pitchFamily="34" charset="0"/>
              </a:rPr>
              <a:t>www.sherlockcenter.org</a:t>
            </a:r>
          </a:p>
          <a:p>
            <a:endParaRPr lang="en-US" dirty="0"/>
          </a:p>
        </p:txBody>
      </p:sp>
    </p:spTree>
    <p:extLst>
      <p:ext uri="{BB962C8B-B14F-4D97-AF65-F5344CB8AC3E}">
        <p14:creationId xmlns:p14="http://schemas.microsoft.com/office/powerpoint/2010/main" val="25819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 behind bars">
            <a:extLst>
              <a:ext uri="{FF2B5EF4-FFF2-40B4-BE49-F238E27FC236}">
                <a16:creationId xmlns:a16="http://schemas.microsoft.com/office/drawing/2014/main" id="{31FFCDF1-32B9-FF4C-8CF1-BE32B71BDE7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4" b="98824" l="977" r="98633">
                        <a14:foregroundMark x1="1953" y1="4706" x2="2148" y2="95588"/>
                        <a14:foregroundMark x1="2148" y1="95588" x2="56445" y2="98824"/>
                        <a14:foregroundMark x1="56445" y1="98824" x2="99023" y2="96471"/>
                        <a14:foregroundMark x1="6836" y1="96765" x2="977" y2="89706"/>
                        <a14:foregroundMark x1="977" y1="89706" x2="977" y2="5588"/>
                        <a14:foregroundMark x1="977" y1="5588" x2="1758" y2="3235"/>
                        <a14:foregroundMark x1="1563" y1="2353" x2="30273" y2="294"/>
                        <a14:foregroundMark x1="30273" y1="294" x2="94336" y2="2941"/>
                        <a14:foregroundMark x1="94336" y1="2941" x2="98242" y2="13824"/>
                        <a14:foregroundMark x1="98242" y1="13824" x2="98047" y2="95294"/>
                        <a14:foregroundMark x1="51367" y1="92941" x2="56836" y2="93235"/>
                        <a14:foregroundMark x1="28125" y1="93235" x2="26367" y2="93235"/>
                        <a14:foregroundMark x1="78711" y1="93824" x2="78711" y2="95294"/>
                        <a14:foregroundMark x1="40820" y1="20000" x2="57813" y2="19412"/>
                        <a14:foregroundMark x1="48242" y1="76765" x2="48047" y2="92647"/>
                        <a14:foregroundMark x1="54688" y1="78529" x2="43750" y2="78235"/>
                        <a14:foregroundMark x1="43750" y1="78235" x2="48438" y2="87941"/>
                        <a14:foregroundMark x1="48438" y1="87941" x2="57227" y2="86471"/>
                        <a14:foregroundMark x1="57227" y1="86471" x2="55859" y2="77647"/>
                        <a14:foregroundMark x1="62695" y1="76471" x2="70508" y2="77647"/>
                        <a14:foregroundMark x1="70508" y1="77647" x2="75781" y2="87059"/>
                        <a14:foregroundMark x1="75781" y1="87059" x2="65234" y2="93824"/>
                        <a14:foregroundMark x1="65234" y1="93824" x2="28516" y2="91471"/>
                        <a14:foregroundMark x1="28516" y1="91471" x2="29883" y2="79412"/>
                        <a14:foregroundMark x1="29883" y1="79412" x2="37695" y2="74412"/>
                        <a14:foregroundMark x1="37695" y1="74412" x2="48438" y2="73529"/>
                        <a14:foregroundMark x1="48438" y1="73529" x2="57422" y2="74706"/>
                        <a14:foregroundMark x1="57422" y1="74706" x2="59180" y2="76471"/>
                        <a14:foregroundMark x1="68555" y1="82647" x2="57422" y2="85882"/>
                        <a14:foregroundMark x1="57422" y1="85882" x2="62695" y2="93824"/>
                        <a14:foregroundMark x1="62695" y1="93824" x2="78125" y2="92647"/>
                        <a14:foregroundMark x1="78125" y1="92647" x2="71680" y2="86176"/>
                        <a14:foregroundMark x1="71680" y1="86176" x2="60938" y2="85882"/>
                        <a14:foregroundMark x1="40625" y1="91765" x2="33789" y2="96471"/>
                        <a14:foregroundMark x1="33789" y1="96471" x2="37695" y2="86176"/>
                        <a14:foregroundMark x1="37695" y1="86176" x2="45898" y2="87353"/>
                        <a14:foregroundMark x1="45898" y1="87353" x2="37695" y2="95000"/>
                        <a14:foregroundMark x1="29102" y1="94706" x2="21289" y2="95882"/>
                        <a14:foregroundMark x1="21289" y1="95882" x2="22266" y2="84706"/>
                        <a14:foregroundMark x1="22266" y1="84706" x2="28320" y2="77647"/>
                        <a14:foregroundMark x1="28320" y1="77647" x2="35156" y2="73529"/>
                        <a14:foregroundMark x1="35156" y1="73529" x2="27539" y2="95000"/>
                        <a14:backgroundMark x1="10547" y1="15000" x2="8594" y2="76176"/>
                        <a14:backgroundMark x1="28906" y1="19706" x2="32422" y2="61471"/>
                        <a14:backgroundMark x1="72656" y1="22647" x2="71875" y2="55882"/>
                        <a14:backgroundMark x1="57813" y1="9118" x2="46094" y2="10882"/>
                      </a14:backgroundRemoval>
                    </a14:imgEffect>
                  </a14:imgLayer>
                </a14:imgProps>
              </a:ext>
              <a:ext uri="{28A0092B-C50C-407E-A947-70E740481C1C}">
                <a14:useLocalDpi xmlns:a14="http://schemas.microsoft.com/office/drawing/2010/main" val="0"/>
              </a:ext>
            </a:extLst>
          </a:blip>
          <a:srcRect/>
          <a:stretch>
            <a:fillRect/>
          </a:stretch>
        </p:blipFill>
        <p:spPr bwMode="auto">
          <a:xfrm>
            <a:off x="3771900" y="1435100"/>
            <a:ext cx="5106296" cy="33909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9, 2021 at 6:41:04 PM" descr="The letter said Lucie must go to France to see her family's land . Jarvis Lorry said Lucie's father, Dr. Manette, had been in jail in France for 18 years. Dr Manette was released from jail but was very ill. &#10;">
            <a:hlinkClick r:id="" action="ppaction://media"/>
            <a:extLst>
              <a:ext uri="{FF2B5EF4-FFF2-40B4-BE49-F238E27FC236}">
                <a16:creationId xmlns:a16="http://schemas.microsoft.com/office/drawing/2014/main" id="{B0F84AB6-9597-614F-AEA8-9F709E7DA2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14138" y="6015038"/>
            <a:ext cx="677862" cy="677862"/>
          </a:xfrm>
          <a:prstGeom prst="rect">
            <a:avLst/>
          </a:prstGeom>
        </p:spPr>
      </p:pic>
    </p:spTree>
    <p:extLst>
      <p:ext uri="{BB962C8B-B14F-4D97-AF65-F5344CB8AC3E}">
        <p14:creationId xmlns:p14="http://schemas.microsoft.com/office/powerpoint/2010/main" val="23144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7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2050"/>
                                        </p:tgtEl>
                                        <p:attrNameLst>
                                          <p:attrName>r</p:attrName>
                                        </p:attrNameLst>
                                      </p:cBhvr>
                                    </p:animRot>
                                    <p:animRot by="-240000">
                                      <p:cBhvr>
                                        <p:cTn id="11" dur="200" fill="hold">
                                          <p:stCondLst>
                                            <p:cond delay="200"/>
                                          </p:stCondLst>
                                        </p:cTn>
                                        <p:tgtEl>
                                          <p:spTgt spid="2050"/>
                                        </p:tgtEl>
                                        <p:attrNameLst>
                                          <p:attrName>r</p:attrName>
                                        </p:attrNameLst>
                                      </p:cBhvr>
                                    </p:animRot>
                                    <p:animRot by="240000">
                                      <p:cBhvr>
                                        <p:cTn id="12" dur="200" fill="hold">
                                          <p:stCondLst>
                                            <p:cond delay="400"/>
                                          </p:stCondLst>
                                        </p:cTn>
                                        <p:tgtEl>
                                          <p:spTgt spid="2050"/>
                                        </p:tgtEl>
                                        <p:attrNameLst>
                                          <p:attrName>r</p:attrName>
                                        </p:attrNameLst>
                                      </p:cBhvr>
                                    </p:animRot>
                                    <p:animRot by="-240000">
                                      <p:cBhvr>
                                        <p:cTn id="13" dur="200" fill="hold">
                                          <p:stCondLst>
                                            <p:cond delay="600"/>
                                          </p:stCondLst>
                                        </p:cTn>
                                        <p:tgtEl>
                                          <p:spTgt spid="2050"/>
                                        </p:tgtEl>
                                        <p:attrNameLst>
                                          <p:attrName>r</p:attrName>
                                        </p:attrNameLst>
                                      </p:cBhvr>
                                    </p:animRot>
                                    <p:animRot by="120000">
                                      <p:cBhvr>
                                        <p:cTn id="14"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ifel Tower">
            <a:extLst>
              <a:ext uri="{FF2B5EF4-FFF2-40B4-BE49-F238E27FC236}">
                <a16:creationId xmlns:a16="http://schemas.microsoft.com/office/drawing/2014/main" id="{44B37CCD-8D11-1C49-A403-A0353D902E8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9688" y1="86552" x2="40521" y2="86317"/>
                        <a14:backgroundMark x1="41510" y1="68569" x2="38281" y2="77482"/>
                        <a14:backgroundMark x1="38281" y1="77482" x2="32188" y2="84988"/>
                        <a14:backgroundMark x1="32188" y1="84988" x2="23958" y2="86630"/>
                        <a14:backgroundMark x1="23958" y1="86630" x2="17604" y2="84910"/>
                        <a14:backgroundMark x1="17604" y1="84910" x2="21198" y2="72009"/>
                        <a14:backgroundMark x1="21198" y1="72009" x2="33594" y2="68804"/>
                        <a14:backgroundMark x1="33594" y1="68804" x2="41875" y2="69273"/>
                        <a14:backgroundMark x1="41875" y1="69273" x2="40833" y2="71306"/>
                        <a14:backgroundMark x1="56615" y1="69820" x2="60000" y2="82486"/>
                        <a14:backgroundMark x1="60000" y1="82486" x2="66406" y2="87647"/>
                        <a14:backgroundMark x1="66406" y1="87647" x2="82708" y2="83815"/>
                        <a14:backgroundMark x1="82708" y1="83815" x2="89479" y2="83815"/>
                        <a14:backgroundMark x1="89479" y1="83815" x2="81875" y2="74042"/>
                        <a14:backgroundMark x1="81875" y1="74042" x2="60260" y2="70055"/>
                        <a14:backgroundMark x1="60260" y1="70055" x2="56927" y2="71618"/>
                        <a14:backgroundMark x1="48646" y1="70367" x2="49323" y2="70602"/>
                        <a14:backgroundMark x1="53958" y1="90305" x2="48698" y2="84519"/>
                        <a14:backgroundMark x1="48698" y1="84519" x2="52135" y2="87256"/>
                        <a14:backgroundMark x1="36354" y1="82799" x2="37031" y2="81314"/>
                        <a14:backgroundMark x1="39375" y1="83034" x2="36719" y2="86005"/>
                        <a14:backgroundMark x1="46302" y1="86552" x2="52656" y2="86317"/>
                        <a14:backgroundMark x1="52656" y1="86317" x2="53646" y2="87256"/>
                        <a14:backgroundMark x1="47500" y1="76075" x2="50833" y2="75841"/>
                        <a14:backgroundMark x1="53281" y1="86317" x2="47031" y2="84285"/>
                        <a14:backgroundMark x1="47031" y1="84285" x2="45521" y2="86317"/>
                        <a14:backgroundMark x1="53646" y1="86317" x2="48646" y2="83268"/>
                      </a14:backgroundRemoval>
                    </a14:imgEffect>
                  </a14:imgLayer>
                </a14:imgProps>
              </a:ext>
              <a:ext uri="{28A0092B-C50C-407E-A947-70E740481C1C}">
                <a14:useLocalDpi xmlns:a14="http://schemas.microsoft.com/office/drawing/2010/main" val="0"/>
              </a:ext>
            </a:extLst>
          </a:blip>
          <a:srcRect l="26567" r="30926"/>
          <a:stretch/>
        </p:blipFill>
        <p:spPr bwMode="auto">
          <a:xfrm>
            <a:off x="3390900" y="122700"/>
            <a:ext cx="4508501" cy="7065499"/>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29, 2021 at 6:42:22 PM" descr="Chapter 2 Saint Antoine was a poor place in Paris. The people were hungry and looked for food. Mr.DeFarge saw Jarvis and Lucie Manette in his store.&#10;">
            <a:hlinkClick r:id="" action="ppaction://media"/>
            <a:extLst>
              <a:ext uri="{FF2B5EF4-FFF2-40B4-BE49-F238E27FC236}">
                <a16:creationId xmlns:a16="http://schemas.microsoft.com/office/drawing/2014/main" id="{13F74CB2-A8FA-3845-83A9-F3595E1723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72850" y="6227763"/>
            <a:ext cx="544512" cy="544512"/>
          </a:xfrm>
          <a:prstGeom prst="rect">
            <a:avLst/>
          </a:prstGeom>
        </p:spPr>
      </p:pic>
    </p:spTree>
    <p:extLst>
      <p:ext uri="{BB962C8B-B14F-4D97-AF65-F5344CB8AC3E}">
        <p14:creationId xmlns:p14="http://schemas.microsoft.com/office/powerpoint/2010/main" val="7273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1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074"/>
                                        </p:tgtEl>
                                        <p:attrNameLst>
                                          <p:attrName>r</p:attrName>
                                        </p:attrNameLst>
                                      </p:cBhvr>
                                    </p:animRot>
                                    <p:animRot by="-240000">
                                      <p:cBhvr>
                                        <p:cTn id="11" dur="200" fill="hold">
                                          <p:stCondLst>
                                            <p:cond delay="200"/>
                                          </p:stCondLst>
                                        </p:cTn>
                                        <p:tgtEl>
                                          <p:spTgt spid="3074"/>
                                        </p:tgtEl>
                                        <p:attrNameLst>
                                          <p:attrName>r</p:attrName>
                                        </p:attrNameLst>
                                      </p:cBhvr>
                                    </p:animRot>
                                    <p:animRot by="240000">
                                      <p:cBhvr>
                                        <p:cTn id="12" dur="200" fill="hold">
                                          <p:stCondLst>
                                            <p:cond delay="400"/>
                                          </p:stCondLst>
                                        </p:cTn>
                                        <p:tgtEl>
                                          <p:spTgt spid="3074"/>
                                        </p:tgtEl>
                                        <p:attrNameLst>
                                          <p:attrName>r</p:attrName>
                                        </p:attrNameLst>
                                      </p:cBhvr>
                                    </p:animRot>
                                    <p:animRot by="-240000">
                                      <p:cBhvr>
                                        <p:cTn id="13" dur="200" fill="hold">
                                          <p:stCondLst>
                                            <p:cond delay="600"/>
                                          </p:stCondLst>
                                        </p:cTn>
                                        <p:tgtEl>
                                          <p:spTgt spid="3074"/>
                                        </p:tgtEl>
                                        <p:attrNameLst>
                                          <p:attrName>r</p:attrName>
                                        </p:attrNameLst>
                                      </p:cBhvr>
                                    </p:animRot>
                                    <p:animRot by="120000">
                                      <p:cBhvr>
                                        <p:cTn id="14"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ouse">
            <a:extLst>
              <a:ext uri="{FF2B5EF4-FFF2-40B4-BE49-F238E27FC236}">
                <a16:creationId xmlns:a16="http://schemas.microsoft.com/office/drawing/2014/main" id="{85B689FD-D0A1-CB46-BD22-F6648EDE4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12" y="1988852"/>
            <a:ext cx="4879975" cy="3637248"/>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Apr 29, 2021 at 6:46:12 PM" descr="Chapter 3. Jarvis and Lucie went to a secret house. Lucie saw her father. He was making shoes and could barely speak. Lucie was worried.&#10;">
            <a:hlinkClick r:id="" action="ppaction://media"/>
            <a:extLst>
              <a:ext uri="{FF2B5EF4-FFF2-40B4-BE49-F238E27FC236}">
                <a16:creationId xmlns:a16="http://schemas.microsoft.com/office/drawing/2014/main" id="{3586C335-B122-7543-B718-B8D1AB41D3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7437" y="5908675"/>
            <a:ext cx="812800" cy="812800"/>
          </a:xfrm>
          <a:prstGeom prst="rect">
            <a:avLst/>
          </a:prstGeom>
        </p:spPr>
      </p:pic>
    </p:spTree>
    <p:extLst>
      <p:ext uri="{BB962C8B-B14F-4D97-AF65-F5344CB8AC3E}">
        <p14:creationId xmlns:p14="http://schemas.microsoft.com/office/powerpoint/2010/main" val="9431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6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100"/>
                                        </p:tgtEl>
                                        <p:attrNameLst>
                                          <p:attrName>r</p:attrName>
                                        </p:attrNameLst>
                                      </p:cBhvr>
                                    </p:animRot>
                                    <p:animRot by="-240000">
                                      <p:cBhvr>
                                        <p:cTn id="11" dur="200" fill="hold">
                                          <p:stCondLst>
                                            <p:cond delay="200"/>
                                          </p:stCondLst>
                                        </p:cTn>
                                        <p:tgtEl>
                                          <p:spTgt spid="4100"/>
                                        </p:tgtEl>
                                        <p:attrNameLst>
                                          <p:attrName>r</p:attrName>
                                        </p:attrNameLst>
                                      </p:cBhvr>
                                    </p:animRot>
                                    <p:animRot by="240000">
                                      <p:cBhvr>
                                        <p:cTn id="12" dur="200" fill="hold">
                                          <p:stCondLst>
                                            <p:cond delay="400"/>
                                          </p:stCondLst>
                                        </p:cTn>
                                        <p:tgtEl>
                                          <p:spTgt spid="4100"/>
                                        </p:tgtEl>
                                        <p:attrNameLst>
                                          <p:attrName>r</p:attrName>
                                        </p:attrNameLst>
                                      </p:cBhvr>
                                    </p:animRot>
                                    <p:animRot by="-240000">
                                      <p:cBhvr>
                                        <p:cTn id="13" dur="200" fill="hold">
                                          <p:stCondLst>
                                            <p:cond delay="600"/>
                                          </p:stCondLst>
                                        </p:cTn>
                                        <p:tgtEl>
                                          <p:spTgt spid="4100"/>
                                        </p:tgtEl>
                                        <p:attrNameLst>
                                          <p:attrName>r</p:attrName>
                                        </p:attrNameLst>
                                      </p:cBhvr>
                                    </p:animRot>
                                    <p:animRot by="120000">
                                      <p:cBhvr>
                                        <p:cTn id="14" dur="200" fill="hold">
                                          <p:stCondLst>
                                            <p:cond delay="800"/>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lag of England">
            <a:extLst>
              <a:ext uri="{FF2B5EF4-FFF2-40B4-BE49-F238E27FC236}">
                <a16:creationId xmlns:a16="http://schemas.microsoft.com/office/drawing/2014/main" id="{534CC45F-E11B-C14C-9DDC-D140F6B3BB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786"/>
          <a:stretch/>
        </p:blipFill>
        <p:spPr bwMode="auto">
          <a:xfrm>
            <a:off x="4533900" y="2132867"/>
            <a:ext cx="3873500" cy="2592265"/>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29, 2021 at 6:43:52 PM" descr="The old man looked at Lucie and asked, &quot;Who are you?&quot; The old man looked at Lucie's hair. &quot;You are my daughter!&quot; Lucie brought her father to England to live with her.&#10;">
            <a:hlinkClick r:id="" action="ppaction://media"/>
            <a:extLst>
              <a:ext uri="{FF2B5EF4-FFF2-40B4-BE49-F238E27FC236}">
                <a16:creationId xmlns:a16="http://schemas.microsoft.com/office/drawing/2014/main" id="{59BDE0E6-37DC-754C-9638-D6F56A80FB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01411" y="6313487"/>
            <a:ext cx="544513" cy="544513"/>
          </a:xfrm>
          <a:prstGeom prst="rect">
            <a:avLst/>
          </a:prstGeom>
        </p:spPr>
      </p:pic>
    </p:spTree>
    <p:extLst>
      <p:ext uri="{BB962C8B-B14F-4D97-AF65-F5344CB8AC3E}">
        <p14:creationId xmlns:p14="http://schemas.microsoft.com/office/powerpoint/2010/main" val="273180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2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146"/>
                                        </p:tgtEl>
                                        <p:attrNameLst>
                                          <p:attrName>r</p:attrName>
                                        </p:attrNameLst>
                                      </p:cBhvr>
                                    </p:animRot>
                                    <p:animRot by="-240000">
                                      <p:cBhvr>
                                        <p:cTn id="11" dur="200" fill="hold">
                                          <p:stCondLst>
                                            <p:cond delay="200"/>
                                          </p:stCondLst>
                                        </p:cTn>
                                        <p:tgtEl>
                                          <p:spTgt spid="6146"/>
                                        </p:tgtEl>
                                        <p:attrNameLst>
                                          <p:attrName>r</p:attrName>
                                        </p:attrNameLst>
                                      </p:cBhvr>
                                    </p:animRot>
                                    <p:animRot by="240000">
                                      <p:cBhvr>
                                        <p:cTn id="12" dur="200" fill="hold">
                                          <p:stCondLst>
                                            <p:cond delay="400"/>
                                          </p:stCondLst>
                                        </p:cTn>
                                        <p:tgtEl>
                                          <p:spTgt spid="6146"/>
                                        </p:tgtEl>
                                        <p:attrNameLst>
                                          <p:attrName>r</p:attrName>
                                        </p:attrNameLst>
                                      </p:cBhvr>
                                    </p:animRot>
                                    <p:animRot by="-240000">
                                      <p:cBhvr>
                                        <p:cTn id="13" dur="200" fill="hold">
                                          <p:stCondLst>
                                            <p:cond delay="600"/>
                                          </p:stCondLst>
                                        </p:cTn>
                                        <p:tgtEl>
                                          <p:spTgt spid="6146"/>
                                        </p:tgtEl>
                                        <p:attrNameLst>
                                          <p:attrName>r</p:attrName>
                                        </p:attrNameLst>
                                      </p:cBhvr>
                                    </p:animRot>
                                    <p:animRot by="120000">
                                      <p:cBhvr>
                                        <p:cTn id="14"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oden gavel">
            <a:extLst>
              <a:ext uri="{FF2B5EF4-FFF2-40B4-BE49-F238E27FC236}">
                <a16:creationId xmlns:a16="http://schemas.microsoft.com/office/drawing/2014/main" id="{DA83C6DD-D1AA-B749-A337-D4792FDAC92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14" b="89871" l="10000" r="98065">
                        <a14:foregroundMark x1="89032" y1="60129" x2="98065" y2="63362"/>
                        <a14:backgroundMark x1="67903" y1="70905" x2="66774" y2="80388"/>
                        <a14:backgroundMark x1="66774" y1="80388" x2="76613" y2="85129"/>
                        <a14:backgroundMark x1="76613" y1="85129" x2="89839" y2="83405"/>
                        <a14:backgroundMark x1="89839" y1="83405" x2="92097" y2="75000"/>
                        <a14:backgroundMark x1="92097" y1="75000" x2="78710" y2="70474"/>
                        <a14:backgroundMark x1="78710" y1="70474" x2="67742" y2="70690"/>
                      </a14:backgroundRemoval>
                    </a14:imgEffect>
                  </a14:imgLayer>
                </a14:imgProps>
              </a:ext>
              <a:ext uri="{28A0092B-C50C-407E-A947-70E740481C1C}">
                <a14:useLocalDpi xmlns:a14="http://schemas.microsoft.com/office/drawing/2010/main" val="0"/>
              </a:ext>
            </a:extLst>
          </a:blip>
          <a:srcRect/>
          <a:stretch>
            <a:fillRect/>
          </a:stretch>
        </p:blipFill>
        <p:spPr bwMode="auto">
          <a:xfrm>
            <a:off x="2984500" y="765686"/>
            <a:ext cx="6223000" cy="4657213"/>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29, 2021 at 9:43:07 PM" descr="Chapter 4 A man named Charles Darnay was on trial. The court thought Charles Darnay told government secrets to a French king and where English soldiers hid during the Revolutionary War. Lucie spoke at the court. Lucie said that Charles Darnay was nice to her father. Her father could not remember seeing Charles Darnay telling secrets.&#10;">
            <a:hlinkClick r:id="" action="ppaction://media"/>
            <a:extLst>
              <a:ext uri="{FF2B5EF4-FFF2-40B4-BE49-F238E27FC236}">
                <a16:creationId xmlns:a16="http://schemas.microsoft.com/office/drawing/2014/main" id="{FC00B4C7-C888-594C-8BF7-9E12579BB3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87138" y="6019801"/>
            <a:ext cx="601662" cy="601662"/>
          </a:xfrm>
          <a:prstGeom prst="rect">
            <a:avLst/>
          </a:prstGeom>
        </p:spPr>
      </p:pic>
    </p:spTree>
    <p:extLst>
      <p:ext uri="{BB962C8B-B14F-4D97-AF65-F5344CB8AC3E}">
        <p14:creationId xmlns:p14="http://schemas.microsoft.com/office/powerpoint/2010/main" val="30351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89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miley face">
            <a:extLst>
              <a:ext uri="{FF2B5EF4-FFF2-40B4-BE49-F238E27FC236}">
                <a16:creationId xmlns:a16="http://schemas.microsoft.com/office/drawing/2014/main" id="{845C2D8B-BE48-3E4B-AB19-9C38AD547C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875" b="90000" l="7000" r="90000">
                        <a14:foregroundMark x1="24625" y1="10375" x2="45625" y2="6000"/>
                        <a14:foregroundMark x1="45625" y1="6000" x2="56125" y2="5875"/>
                        <a14:foregroundMark x1="56125" y1="5875" x2="63375" y2="8000"/>
                        <a14:foregroundMark x1="63375" y1="8000" x2="67375" y2="11125"/>
                        <a14:foregroundMark x1="59125" y1="4875" x2="37625" y2="5000"/>
                        <a14:foregroundMark x1="8750" y1="29500" x2="7000" y2="44750"/>
                        <a14:foregroundMark x1="7000" y1="44750" x2="8500" y2="55375"/>
                      </a14:backgroundRemoval>
                    </a14:imgEffect>
                  </a14:imgLayer>
                </a14:imgProps>
              </a:ext>
              <a:ext uri="{28A0092B-C50C-407E-A947-70E740481C1C}">
                <a14:useLocalDpi xmlns:a14="http://schemas.microsoft.com/office/drawing/2010/main" val="0"/>
              </a:ext>
            </a:extLst>
          </a:blip>
          <a:srcRect/>
          <a:stretch>
            <a:fillRect/>
          </a:stretch>
        </p:blipFill>
        <p:spPr bwMode="auto">
          <a:xfrm>
            <a:off x="4000500" y="1193800"/>
            <a:ext cx="44704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29, 2021 at 9:48:40 PM" descr="Charles Darnay’s lawyer asked the court if the criminal could have been someone who looked like Charles Darnay. Charles Darnay looked at a man in the court. Sidney Carton looked like Charles Darnay! Charles Darnay and Sidney Carton were NOT GUILTY and they were happy.&#10;">
            <a:hlinkClick r:id="" action="ppaction://media"/>
            <a:extLst>
              <a:ext uri="{FF2B5EF4-FFF2-40B4-BE49-F238E27FC236}">
                <a16:creationId xmlns:a16="http://schemas.microsoft.com/office/drawing/2014/main" id="{5D0DB8BC-2530-ED45-BADC-F8AA9C5100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33150" y="6016625"/>
            <a:ext cx="812800" cy="812800"/>
          </a:xfrm>
          <a:prstGeom prst="rect">
            <a:avLst/>
          </a:prstGeom>
        </p:spPr>
      </p:pic>
    </p:spTree>
    <p:extLst>
      <p:ext uri="{BB962C8B-B14F-4D97-AF65-F5344CB8AC3E}">
        <p14:creationId xmlns:p14="http://schemas.microsoft.com/office/powerpoint/2010/main" val="30891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5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wer made of stones">
            <a:extLst>
              <a:ext uri="{FF2B5EF4-FFF2-40B4-BE49-F238E27FC236}">
                <a16:creationId xmlns:a16="http://schemas.microsoft.com/office/drawing/2014/main" id="{73831E10-8E26-CF4D-A19F-8398D745F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742950"/>
            <a:ext cx="650240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Apr 29, 2021 at 9:51:02 PM" descr="Chapter 5 Jarvis Lorry went to Dr. Manette's house. Jarvis saw his shoemaker's bench and tools. Dr. Manette is feeling mostly better. Dr. Manette , Jarvis, and Lucie meet in the garden. Charles Darnay goes to the garden also. They talk about the Tower in the jail. Many things happened in the Tower. Dr. Manette was afraid, so they stopped talking and went in the house.&#10;">
            <a:hlinkClick r:id="" action="ppaction://media"/>
            <a:extLst>
              <a:ext uri="{FF2B5EF4-FFF2-40B4-BE49-F238E27FC236}">
                <a16:creationId xmlns:a16="http://schemas.microsoft.com/office/drawing/2014/main" id="{4CE62CF1-F7AB-E641-8F08-ACCC0620D7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9987" y="5891212"/>
            <a:ext cx="630237" cy="630237"/>
          </a:xfrm>
          <a:prstGeom prst="rect">
            <a:avLst/>
          </a:prstGeom>
        </p:spPr>
      </p:pic>
    </p:spTree>
    <p:extLst>
      <p:ext uri="{BB962C8B-B14F-4D97-AF65-F5344CB8AC3E}">
        <p14:creationId xmlns:p14="http://schemas.microsoft.com/office/powerpoint/2010/main" val="7977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9218"/>
                                        </p:tgtEl>
                                        <p:attrNameLst>
                                          <p:attrName>r</p:attrName>
                                        </p:attrNameLst>
                                      </p:cBhvr>
                                    </p:animRot>
                                    <p:animRot by="-240000">
                                      <p:cBhvr>
                                        <p:cTn id="11" dur="200" fill="hold">
                                          <p:stCondLst>
                                            <p:cond delay="200"/>
                                          </p:stCondLst>
                                        </p:cTn>
                                        <p:tgtEl>
                                          <p:spTgt spid="9218"/>
                                        </p:tgtEl>
                                        <p:attrNameLst>
                                          <p:attrName>r</p:attrName>
                                        </p:attrNameLst>
                                      </p:cBhvr>
                                    </p:animRot>
                                    <p:animRot by="240000">
                                      <p:cBhvr>
                                        <p:cTn id="12" dur="200" fill="hold">
                                          <p:stCondLst>
                                            <p:cond delay="400"/>
                                          </p:stCondLst>
                                        </p:cTn>
                                        <p:tgtEl>
                                          <p:spTgt spid="9218"/>
                                        </p:tgtEl>
                                        <p:attrNameLst>
                                          <p:attrName>r</p:attrName>
                                        </p:attrNameLst>
                                      </p:cBhvr>
                                    </p:animRot>
                                    <p:animRot by="-240000">
                                      <p:cBhvr>
                                        <p:cTn id="13" dur="200" fill="hold">
                                          <p:stCondLst>
                                            <p:cond delay="600"/>
                                          </p:stCondLst>
                                        </p:cTn>
                                        <p:tgtEl>
                                          <p:spTgt spid="9218"/>
                                        </p:tgtEl>
                                        <p:attrNameLst>
                                          <p:attrName>r</p:attrName>
                                        </p:attrNameLst>
                                      </p:cBhvr>
                                    </p:animRot>
                                    <p:animRot by="120000">
                                      <p:cBhvr>
                                        <p:cTn id="14" dur="200" fill="hold">
                                          <p:stCondLst>
                                            <p:cond delay="80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2913</TotalTime>
  <Words>1298</Words>
  <Application>Microsoft Office PowerPoint</Application>
  <PresentationFormat>Widescreen</PresentationFormat>
  <Paragraphs>60</Paragraphs>
  <Slides>27</Slides>
  <Notes>26</Notes>
  <HiddenSlides>0</HiddenSlides>
  <MMClips>26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Carrier, Jennifer A.</dc:creator>
  <cp:lastModifiedBy>Hollands, Vanessa</cp:lastModifiedBy>
  <cp:revision>26</cp:revision>
  <dcterms:created xsi:type="dcterms:W3CDTF">2021-04-28T22:29:00Z</dcterms:created>
  <dcterms:modified xsi:type="dcterms:W3CDTF">2024-01-16T16:07:21Z</dcterms:modified>
</cp:coreProperties>
</file>