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d" ContentType="image/jpe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95"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1"/>
  </p:normalViewPr>
  <p:slideViewPr>
    <p:cSldViewPr snapToGrid="0" snapToObjects="1">
      <p:cViewPr varScale="1">
        <p:scale>
          <a:sx n="58" d="100"/>
          <a:sy n="58" d="100"/>
        </p:scale>
        <p:origin x="102" y="19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2F7C6-B565-5842-930E-B071B662D295}"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33C47-F541-B748-8762-1AE65D0D2AB5}" type="slidenum">
              <a:rPr lang="en-US" smtClean="0"/>
              <a:t>‹#›</a:t>
            </a:fld>
            <a:endParaRPr lang="en-US"/>
          </a:p>
        </p:txBody>
      </p:sp>
    </p:spTree>
    <p:extLst>
      <p:ext uri="{BB962C8B-B14F-4D97-AF65-F5344CB8AC3E}">
        <p14:creationId xmlns:p14="http://schemas.microsoft.com/office/powerpoint/2010/main" val="50748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Animals in their habitats.</a:t>
            </a:r>
          </a:p>
        </p:txBody>
      </p:sp>
      <p:sp>
        <p:nvSpPr>
          <p:cNvPr id="4" name="Slide Number Placeholder 3"/>
          <p:cNvSpPr>
            <a:spLocks noGrp="1"/>
          </p:cNvSpPr>
          <p:nvPr>
            <p:ph type="sldNum" sz="quarter" idx="5"/>
          </p:nvPr>
        </p:nvSpPr>
        <p:spPr/>
        <p:txBody>
          <a:bodyPr/>
          <a:lstStyle/>
          <a:p>
            <a:fld id="{BE433C47-F541-B748-8762-1AE65D0D2AB5}" type="slidenum">
              <a:rPr lang="en-US" smtClean="0"/>
              <a:t>1</a:t>
            </a:fld>
            <a:endParaRPr lang="en-US"/>
          </a:p>
        </p:txBody>
      </p:sp>
    </p:spTree>
    <p:extLst>
      <p:ext uri="{BB962C8B-B14F-4D97-AF65-F5344CB8AC3E}">
        <p14:creationId xmlns:p14="http://schemas.microsoft.com/office/powerpoint/2010/main" val="3697996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Penguins live in the arctic.</a:t>
            </a:r>
          </a:p>
        </p:txBody>
      </p:sp>
      <p:sp>
        <p:nvSpPr>
          <p:cNvPr id="4" name="Slide Number Placeholder 3"/>
          <p:cNvSpPr>
            <a:spLocks noGrp="1"/>
          </p:cNvSpPr>
          <p:nvPr>
            <p:ph type="sldNum" sz="quarter" idx="5"/>
          </p:nvPr>
        </p:nvSpPr>
        <p:spPr/>
        <p:txBody>
          <a:bodyPr/>
          <a:lstStyle/>
          <a:p>
            <a:fld id="{BE433C47-F541-B748-8762-1AE65D0D2AB5}" type="slidenum">
              <a:rPr lang="en-US" smtClean="0"/>
              <a:t>10</a:t>
            </a:fld>
            <a:endParaRPr lang="en-US"/>
          </a:p>
        </p:txBody>
      </p:sp>
    </p:spTree>
    <p:extLst>
      <p:ext uri="{BB962C8B-B14F-4D97-AF65-F5344CB8AC3E}">
        <p14:creationId xmlns:p14="http://schemas.microsoft.com/office/powerpoint/2010/main" val="636110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ocean.  The ocean is made up of salt water and is very deep.  Many types of plants and animals live in the ocean.</a:t>
            </a:r>
          </a:p>
        </p:txBody>
      </p:sp>
      <p:sp>
        <p:nvSpPr>
          <p:cNvPr id="4" name="Slide Number Placeholder 3"/>
          <p:cNvSpPr>
            <a:spLocks noGrp="1"/>
          </p:cNvSpPr>
          <p:nvPr>
            <p:ph type="sldNum" sz="quarter" idx="5"/>
          </p:nvPr>
        </p:nvSpPr>
        <p:spPr/>
        <p:txBody>
          <a:bodyPr/>
          <a:lstStyle/>
          <a:p>
            <a:fld id="{BE433C47-F541-B748-8762-1AE65D0D2AB5}" type="slidenum">
              <a:rPr lang="en-US" smtClean="0"/>
              <a:t>11</a:t>
            </a:fld>
            <a:endParaRPr lang="en-US"/>
          </a:p>
        </p:txBody>
      </p:sp>
    </p:spTree>
    <p:extLst>
      <p:ext uri="{BB962C8B-B14F-4D97-AF65-F5344CB8AC3E}">
        <p14:creationId xmlns:p14="http://schemas.microsoft.com/office/powerpoint/2010/main" val="1454070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Sharks live in the ocean.</a:t>
            </a:r>
          </a:p>
        </p:txBody>
      </p:sp>
      <p:sp>
        <p:nvSpPr>
          <p:cNvPr id="4" name="Slide Number Placeholder 3"/>
          <p:cNvSpPr>
            <a:spLocks noGrp="1"/>
          </p:cNvSpPr>
          <p:nvPr>
            <p:ph type="sldNum" sz="quarter" idx="5"/>
          </p:nvPr>
        </p:nvSpPr>
        <p:spPr/>
        <p:txBody>
          <a:bodyPr/>
          <a:lstStyle/>
          <a:p>
            <a:fld id="{BE433C47-F541-B748-8762-1AE65D0D2AB5}" type="slidenum">
              <a:rPr lang="en-US" smtClean="0"/>
              <a:t>12</a:t>
            </a:fld>
            <a:endParaRPr lang="en-US"/>
          </a:p>
        </p:txBody>
      </p:sp>
    </p:spTree>
    <p:extLst>
      <p:ext uri="{BB962C8B-B14F-4D97-AF65-F5344CB8AC3E}">
        <p14:creationId xmlns:p14="http://schemas.microsoft.com/office/powerpoint/2010/main" val="86480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live in the ocean.</a:t>
            </a:r>
          </a:p>
        </p:txBody>
      </p:sp>
      <p:sp>
        <p:nvSpPr>
          <p:cNvPr id="4" name="Slide Number Placeholder 3"/>
          <p:cNvSpPr>
            <a:spLocks noGrp="1"/>
          </p:cNvSpPr>
          <p:nvPr>
            <p:ph type="sldNum" sz="quarter" idx="5"/>
          </p:nvPr>
        </p:nvSpPr>
        <p:spPr/>
        <p:txBody>
          <a:bodyPr/>
          <a:lstStyle/>
          <a:p>
            <a:fld id="{BE433C47-F541-B748-8762-1AE65D0D2AB5}" type="slidenum">
              <a:rPr lang="en-US" smtClean="0"/>
              <a:t>13</a:t>
            </a:fld>
            <a:endParaRPr lang="en-US"/>
          </a:p>
        </p:txBody>
      </p:sp>
    </p:spTree>
    <p:extLst>
      <p:ext uri="{BB962C8B-B14F-4D97-AF65-F5344CB8AC3E}">
        <p14:creationId xmlns:p14="http://schemas.microsoft.com/office/powerpoint/2010/main" val="44820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grassland.  The grassland is an area of flat land that is full of grass.</a:t>
            </a:r>
          </a:p>
        </p:txBody>
      </p:sp>
      <p:sp>
        <p:nvSpPr>
          <p:cNvPr id="4" name="Slide Number Placeholder 3"/>
          <p:cNvSpPr>
            <a:spLocks noGrp="1"/>
          </p:cNvSpPr>
          <p:nvPr>
            <p:ph type="sldNum" sz="quarter" idx="5"/>
          </p:nvPr>
        </p:nvSpPr>
        <p:spPr/>
        <p:txBody>
          <a:bodyPr/>
          <a:lstStyle/>
          <a:p>
            <a:fld id="{BE433C47-F541-B748-8762-1AE65D0D2AB5}" type="slidenum">
              <a:rPr lang="en-US" smtClean="0"/>
              <a:t>14</a:t>
            </a:fld>
            <a:endParaRPr lang="en-US"/>
          </a:p>
        </p:txBody>
      </p:sp>
    </p:spTree>
    <p:extLst>
      <p:ext uri="{BB962C8B-B14F-4D97-AF65-F5344CB8AC3E}">
        <p14:creationId xmlns:p14="http://schemas.microsoft.com/office/powerpoint/2010/main" val="277199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live in the grassland.</a:t>
            </a:r>
          </a:p>
        </p:txBody>
      </p:sp>
      <p:sp>
        <p:nvSpPr>
          <p:cNvPr id="4" name="Slide Number Placeholder 3"/>
          <p:cNvSpPr>
            <a:spLocks noGrp="1"/>
          </p:cNvSpPr>
          <p:nvPr>
            <p:ph type="sldNum" sz="quarter" idx="5"/>
          </p:nvPr>
        </p:nvSpPr>
        <p:spPr/>
        <p:txBody>
          <a:bodyPr/>
          <a:lstStyle/>
          <a:p>
            <a:fld id="{BE433C47-F541-B748-8762-1AE65D0D2AB5}" type="slidenum">
              <a:rPr lang="en-US" smtClean="0"/>
              <a:t>15</a:t>
            </a:fld>
            <a:endParaRPr lang="en-US"/>
          </a:p>
        </p:txBody>
      </p:sp>
    </p:spTree>
    <p:extLst>
      <p:ext uri="{BB962C8B-B14F-4D97-AF65-F5344CB8AC3E}">
        <p14:creationId xmlns:p14="http://schemas.microsoft.com/office/powerpoint/2010/main" val="427555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Elephants live in the grassland.</a:t>
            </a:r>
          </a:p>
        </p:txBody>
      </p:sp>
      <p:sp>
        <p:nvSpPr>
          <p:cNvPr id="4" name="Slide Number Placeholder 3"/>
          <p:cNvSpPr>
            <a:spLocks noGrp="1"/>
          </p:cNvSpPr>
          <p:nvPr>
            <p:ph type="sldNum" sz="quarter" idx="5"/>
          </p:nvPr>
        </p:nvSpPr>
        <p:spPr/>
        <p:txBody>
          <a:bodyPr/>
          <a:lstStyle/>
          <a:p>
            <a:fld id="{BE433C47-F541-B748-8762-1AE65D0D2AB5}" type="slidenum">
              <a:rPr lang="en-US" smtClean="0"/>
              <a:t>16</a:t>
            </a:fld>
            <a:endParaRPr lang="en-US"/>
          </a:p>
        </p:txBody>
      </p:sp>
    </p:spTree>
    <p:extLst>
      <p:ext uri="{BB962C8B-B14F-4D97-AF65-F5344CB8AC3E}">
        <p14:creationId xmlns:p14="http://schemas.microsoft.com/office/powerpoint/2010/main" val="2555030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a:t>
            </a:r>
          </a:p>
        </p:txBody>
      </p:sp>
      <p:sp>
        <p:nvSpPr>
          <p:cNvPr id="4" name="Slide Number Placeholder 3"/>
          <p:cNvSpPr>
            <a:spLocks noGrp="1"/>
          </p:cNvSpPr>
          <p:nvPr>
            <p:ph type="sldNum" sz="quarter" idx="5"/>
          </p:nvPr>
        </p:nvSpPr>
        <p:spPr/>
        <p:txBody>
          <a:bodyPr/>
          <a:lstStyle/>
          <a:p>
            <a:fld id="{B377081C-7D50-41D5-AE6E-B220DA46935B}" type="slidenum">
              <a:rPr lang="en-US" smtClean="0"/>
              <a:t>17</a:t>
            </a:fld>
            <a:endParaRPr lang="en-US"/>
          </a:p>
        </p:txBody>
      </p:sp>
    </p:spTree>
    <p:extLst>
      <p:ext uri="{BB962C8B-B14F-4D97-AF65-F5344CB8AC3E}">
        <p14:creationId xmlns:p14="http://schemas.microsoft.com/office/powerpoint/2010/main" val="151706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rainforest.  The rainforest has many tall trees.  The rainforest is very warm and wet.</a:t>
            </a:r>
          </a:p>
        </p:txBody>
      </p:sp>
      <p:sp>
        <p:nvSpPr>
          <p:cNvPr id="4" name="Slide Number Placeholder 3"/>
          <p:cNvSpPr>
            <a:spLocks noGrp="1"/>
          </p:cNvSpPr>
          <p:nvPr>
            <p:ph type="sldNum" sz="quarter" idx="5"/>
          </p:nvPr>
        </p:nvSpPr>
        <p:spPr/>
        <p:txBody>
          <a:bodyPr/>
          <a:lstStyle/>
          <a:p>
            <a:fld id="{BE433C47-F541-B748-8762-1AE65D0D2AB5}" type="slidenum">
              <a:rPr lang="en-US" smtClean="0"/>
              <a:t>2</a:t>
            </a:fld>
            <a:endParaRPr lang="en-US"/>
          </a:p>
        </p:txBody>
      </p:sp>
    </p:spTree>
    <p:extLst>
      <p:ext uri="{BB962C8B-B14F-4D97-AF65-F5344CB8AC3E}">
        <p14:creationId xmlns:p14="http://schemas.microsoft.com/office/powerpoint/2010/main" val="1476687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Frogs live in the rainforest.</a:t>
            </a:r>
          </a:p>
        </p:txBody>
      </p:sp>
      <p:sp>
        <p:nvSpPr>
          <p:cNvPr id="4" name="Slide Number Placeholder 3"/>
          <p:cNvSpPr>
            <a:spLocks noGrp="1"/>
          </p:cNvSpPr>
          <p:nvPr>
            <p:ph type="sldNum" sz="quarter" idx="5"/>
          </p:nvPr>
        </p:nvSpPr>
        <p:spPr/>
        <p:txBody>
          <a:bodyPr/>
          <a:lstStyle/>
          <a:p>
            <a:fld id="{BE433C47-F541-B748-8762-1AE65D0D2AB5}" type="slidenum">
              <a:rPr lang="en-US" smtClean="0"/>
              <a:t>3</a:t>
            </a:fld>
            <a:endParaRPr lang="en-US"/>
          </a:p>
        </p:txBody>
      </p:sp>
    </p:spTree>
    <p:extLst>
      <p:ext uri="{BB962C8B-B14F-4D97-AF65-F5344CB8AC3E}">
        <p14:creationId xmlns:p14="http://schemas.microsoft.com/office/powerpoint/2010/main" val="298412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Sloths live in the rainforest.</a:t>
            </a:r>
          </a:p>
        </p:txBody>
      </p:sp>
      <p:sp>
        <p:nvSpPr>
          <p:cNvPr id="4" name="Slide Number Placeholder 3"/>
          <p:cNvSpPr>
            <a:spLocks noGrp="1"/>
          </p:cNvSpPr>
          <p:nvPr>
            <p:ph type="sldNum" sz="quarter" idx="5"/>
          </p:nvPr>
        </p:nvSpPr>
        <p:spPr/>
        <p:txBody>
          <a:bodyPr/>
          <a:lstStyle/>
          <a:p>
            <a:fld id="{BE433C47-F541-B748-8762-1AE65D0D2AB5}" type="slidenum">
              <a:rPr lang="en-US" smtClean="0"/>
              <a:t>4</a:t>
            </a:fld>
            <a:endParaRPr lang="en-US"/>
          </a:p>
        </p:txBody>
      </p:sp>
    </p:spTree>
    <p:extLst>
      <p:ext uri="{BB962C8B-B14F-4D97-AF65-F5344CB8AC3E}">
        <p14:creationId xmlns:p14="http://schemas.microsoft.com/office/powerpoint/2010/main" val="415621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desert.  Deserts are very hot and dry.  There is a lot of sand in the desert. </a:t>
            </a:r>
          </a:p>
        </p:txBody>
      </p:sp>
      <p:sp>
        <p:nvSpPr>
          <p:cNvPr id="4" name="Slide Number Placeholder 3"/>
          <p:cNvSpPr>
            <a:spLocks noGrp="1"/>
          </p:cNvSpPr>
          <p:nvPr>
            <p:ph type="sldNum" sz="quarter" idx="5"/>
          </p:nvPr>
        </p:nvSpPr>
        <p:spPr/>
        <p:txBody>
          <a:bodyPr/>
          <a:lstStyle/>
          <a:p>
            <a:fld id="{BE433C47-F541-B748-8762-1AE65D0D2AB5}" type="slidenum">
              <a:rPr lang="en-US" smtClean="0"/>
              <a:t>5</a:t>
            </a:fld>
            <a:endParaRPr lang="en-US"/>
          </a:p>
        </p:txBody>
      </p:sp>
    </p:spTree>
    <p:extLst>
      <p:ext uri="{BB962C8B-B14F-4D97-AF65-F5344CB8AC3E}">
        <p14:creationId xmlns:p14="http://schemas.microsoft.com/office/powerpoint/2010/main" val="393141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Camels live in the desert.</a:t>
            </a:r>
          </a:p>
        </p:txBody>
      </p:sp>
      <p:sp>
        <p:nvSpPr>
          <p:cNvPr id="4" name="Slide Number Placeholder 3"/>
          <p:cNvSpPr>
            <a:spLocks noGrp="1"/>
          </p:cNvSpPr>
          <p:nvPr>
            <p:ph type="sldNum" sz="quarter" idx="5"/>
          </p:nvPr>
        </p:nvSpPr>
        <p:spPr/>
        <p:txBody>
          <a:bodyPr/>
          <a:lstStyle/>
          <a:p>
            <a:fld id="{BE433C47-F541-B748-8762-1AE65D0D2AB5}" type="slidenum">
              <a:rPr lang="en-US" smtClean="0"/>
              <a:t>6</a:t>
            </a:fld>
            <a:endParaRPr lang="en-US"/>
          </a:p>
        </p:txBody>
      </p:sp>
    </p:spTree>
    <p:extLst>
      <p:ext uri="{BB962C8B-B14F-4D97-AF65-F5344CB8AC3E}">
        <p14:creationId xmlns:p14="http://schemas.microsoft.com/office/powerpoint/2010/main" val="192552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Snakes live in the desert.</a:t>
            </a:r>
          </a:p>
        </p:txBody>
      </p:sp>
      <p:sp>
        <p:nvSpPr>
          <p:cNvPr id="4" name="Slide Number Placeholder 3"/>
          <p:cNvSpPr>
            <a:spLocks noGrp="1"/>
          </p:cNvSpPr>
          <p:nvPr>
            <p:ph type="sldNum" sz="quarter" idx="5"/>
          </p:nvPr>
        </p:nvSpPr>
        <p:spPr/>
        <p:txBody>
          <a:bodyPr/>
          <a:lstStyle/>
          <a:p>
            <a:fld id="{BE433C47-F541-B748-8762-1AE65D0D2AB5}" type="slidenum">
              <a:rPr lang="en-US" smtClean="0"/>
              <a:t>7</a:t>
            </a:fld>
            <a:endParaRPr lang="en-US"/>
          </a:p>
        </p:txBody>
      </p:sp>
    </p:spTree>
    <p:extLst>
      <p:ext uri="{BB962C8B-B14F-4D97-AF65-F5344CB8AC3E}">
        <p14:creationId xmlns:p14="http://schemas.microsoft.com/office/powerpoint/2010/main" val="256043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arctic.  The arctic has very cold winters and cool summers.  There is a lot of snow and ice in the arctic.</a:t>
            </a:r>
          </a:p>
        </p:txBody>
      </p:sp>
      <p:sp>
        <p:nvSpPr>
          <p:cNvPr id="4" name="Slide Number Placeholder 3"/>
          <p:cNvSpPr>
            <a:spLocks noGrp="1"/>
          </p:cNvSpPr>
          <p:nvPr>
            <p:ph type="sldNum" sz="quarter" idx="5"/>
          </p:nvPr>
        </p:nvSpPr>
        <p:spPr/>
        <p:txBody>
          <a:bodyPr/>
          <a:lstStyle/>
          <a:p>
            <a:fld id="{BE433C47-F541-B748-8762-1AE65D0D2AB5}" type="slidenum">
              <a:rPr lang="en-US" smtClean="0"/>
              <a:t>8</a:t>
            </a:fld>
            <a:endParaRPr lang="en-US"/>
          </a:p>
        </p:txBody>
      </p:sp>
    </p:spTree>
    <p:extLst>
      <p:ext uri="{BB962C8B-B14F-4D97-AF65-F5344CB8AC3E}">
        <p14:creationId xmlns:p14="http://schemas.microsoft.com/office/powerpoint/2010/main" val="854525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Polar bears live in the arctic.</a:t>
            </a:r>
          </a:p>
        </p:txBody>
      </p:sp>
      <p:sp>
        <p:nvSpPr>
          <p:cNvPr id="4" name="Slide Number Placeholder 3"/>
          <p:cNvSpPr>
            <a:spLocks noGrp="1"/>
          </p:cNvSpPr>
          <p:nvPr>
            <p:ph type="sldNum" sz="quarter" idx="5"/>
          </p:nvPr>
        </p:nvSpPr>
        <p:spPr/>
        <p:txBody>
          <a:bodyPr/>
          <a:lstStyle/>
          <a:p>
            <a:fld id="{BE433C47-F541-B748-8762-1AE65D0D2AB5}" type="slidenum">
              <a:rPr lang="en-US" smtClean="0"/>
              <a:t>9</a:t>
            </a:fld>
            <a:endParaRPr lang="en-US"/>
          </a:p>
        </p:txBody>
      </p:sp>
    </p:spTree>
    <p:extLst>
      <p:ext uri="{BB962C8B-B14F-4D97-AF65-F5344CB8AC3E}">
        <p14:creationId xmlns:p14="http://schemas.microsoft.com/office/powerpoint/2010/main" val="196377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850C-6C7D-1B42-A40D-DEC8D8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9EC934-C604-034C-BA7E-5CA247E69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0EA71-0301-8842-BA82-F5C0D4A2A389}"/>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5" name="Footer Placeholder 4">
            <a:extLst>
              <a:ext uri="{FF2B5EF4-FFF2-40B4-BE49-F238E27FC236}">
                <a16:creationId xmlns:a16="http://schemas.microsoft.com/office/drawing/2014/main" id="{036AD45B-C9DD-4E41-A9A1-B59593D0E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359F7-6D49-024C-949F-0030C11491A7}"/>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203573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CC44-9A06-CE42-8073-4A04A1DE34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9808E6-75BF-FD4F-BEAF-B0D6361071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C5D6F-CD36-9941-80EB-BDED13053EB3}"/>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5" name="Footer Placeholder 4">
            <a:extLst>
              <a:ext uri="{FF2B5EF4-FFF2-40B4-BE49-F238E27FC236}">
                <a16:creationId xmlns:a16="http://schemas.microsoft.com/office/drawing/2014/main" id="{B7E7093C-F7E3-FC4A-AB78-1C98649BC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0B613-C2D1-794A-821D-EA6024375043}"/>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13345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B9BF51-2AD4-D34B-9D63-3022EC94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236FFE-A55D-284F-95EC-8B497CF12F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6B7D6-1126-D74A-A99D-AE173B7E3A99}"/>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5" name="Footer Placeholder 4">
            <a:extLst>
              <a:ext uri="{FF2B5EF4-FFF2-40B4-BE49-F238E27FC236}">
                <a16:creationId xmlns:a16="http://schemas.microsoft.com/office/drawing/2014/main" id="{EB849762-8372-D74D-8C7A-C1959DEED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71490-48C3-4847-BD20-F832BADDD6B0}"/>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119577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0CFF-DAD5-C84C-AC60-DDC97D664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F37AA5-CBB7-5E47-9A4E-6C562CFFE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EE59D-FE95-D94C-87C6-1746277AC78B}"/>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5" name="Footer Placeholder 4">
            <a:extLst>
              <a:ext uri="{FF2B5EF4-FFF2-40B4-BE49-F238E27FC236}">
                <a16:creationId xmlns:a16="http://schemas.microsoft.com/office/drawing/2014/main" id="{1F48EF4F-88C9-CF4C-BA8F-951C5CAD9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D392B-393C-4845-A09D-598ADC2BD468}"/>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136822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14CE-FF8A-5742-99E6-387722EA11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5AE936-1606-0341-93A1-28C5BE966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659F0-282E-CB49-85F5-9D60665EB0F7}"/>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5" name="Footer Placeholder 4">
            <a:extLst>
              <a:ext uri="{FF2B5EF4-FFF2-40B4-BE49-F238E27FC236}">
                <a16:creationId xmlns:a16="http://schemas.microsoft.com/office/drawing/2014/main" id="{94DE4F83-6D5D-F546-B2EA-3149A85DA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2145E-4CBF-0445-831D-5BB671A14CFA}"/>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193563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C462-5012-F944-8751-DD62ED69F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ADE63-D81F-8842-B20A-FE73480BA7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8B3E0-29E6-4C4D-B909-ADA62ACA7B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E0B67-7BC6-8645-A77D-14012C71D67E}"/>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6" name="Footer Placeholder 5">
            <a:extLst>
              <a:ext uri="{FF2B5EF4-FFF2-40B4-BE49-F238E27FC236}">
                <a16:creationId xmlns:a16="http://schemas.microsoft.com/office/drawing/2014/main" id="{B3F498CC-AEEB-BB41-93FE-973461625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39A74-5C65-6142-B998-E0D654403D4E}"/>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12883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7E13-7008-7146-AA2A-237316D9FB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F29FE-94EC-0B42-A29F-C84F178045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7EA3FF-B567-C94B-AEFE-3809732B54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68ED1-4C05-9341-8E8A-DBBEF43872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1A5C8-B647-DE45-9BAB-5BE5B7F2F5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530875-E07B-6F4A-9589-5D20BAD4498E}"/>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8" name="Footer Placeholder 7">
            <a:extLst>
              <a:ext uri="{FF2B5EF4-FFF2-40B4-BE49-F238E27FC236}">
                <a16:creationId xmlns:a16="http://schemas.microsoft.com/office/drawing/2014/main" id="{3A57022A-39EB-AC42-BB5E-8DB5C1074E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41F8B6-BD4C-4D45-80CF-DEE0BF1FDCA3}"/>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206254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718D-BA19-7E4A-B5D7-B78B03F488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511A50-782F-6A40-8EC7-563CA4B8EC7B}"/>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4" name="Footer Placeholder 3">
            <a:extLst>
              <a:ext uri="{FF2B5EF4-FFF2-40B4-BE49-F238E27FC236}">
                <a16:creationId xmlns:a16="http://schemas.microsoft.com/office/drawing/2014/main" id="{9F6B50D0-E87E-7B4B-B7DC-7B55B4609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75F793-D13D-694E-9A0B-6E568F8EF499}"/>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43942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8683C-F0E9-6E44-A3B7-0ED86487EFE3}"/>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3" name="Footer Placeholder 2">
            <a:extLst>
              <a:ext uri="{FF2B5EF4-FFF2-40B4-BE49-F238E27FC236}">
                <a16:creationId xmlns:a16="http://schemas.microsoft.com/office/drawing/2014/main" id="{FC97D219-AE43-2144-A680-4DDC558921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7F4172-C789-9E47-B9EE-0D12636E0AF7}"/>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299776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6F4D-D3CC-E841-8586-545A750FC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C1E90-7AD6-A548-943F-86155F4CB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42382C-9169-A041-BE39-0811934AD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25F24-1D40-C44F-AC89-10A8EFC81059}"/>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6" name="Footer Placeholder 5">
            <a:extLst>
              <a:ext uri="{FF2B5EF4-FFF2-40B4-BE49-F238E27FC236}">
                <a16:creationId xmlns:a16="http://schemas.microsoft.com/office/drawing/2014/main" id="{37100C3C-21D8-014B-A921-7FA29FF56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BA170-6984-3644-B414-5FC0CE48AC6E}"/>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267482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64B3-F595-F449-B49D-D3903ECA0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D22BD4-7EB0-7D44-B484-C4AECDBA4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A820CC-B653-FB46-934A-A981928DD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5ED8A-7254-6D4C-9A75-B9DAAB2023A6}"/>
              </a:ext>
            </a:extLst>
          </p:cNvPr>
          <p:cNvSpPr>
            <a:spLocks noGrp="1"/>
          </p:cNvSpPr>
          <p:nvPr>
            <p:ph type="dt" sz="half" idx="10"/>
          </p:nvPr>
        </p:nvSpPr>
        <p:spPr/>
        <p:txBody>
          <a:bodyPr/>
          <a:lstStyle/>
          <a:p>
            <a:fld id="{E7D60B42-4D6E-F94D-BA7F-32D6EAF23981}" type="datetimeFigureOut">
              <a:rPr lang="en-US" smtClean="0"/>
              <a:t>1/12/2024</a:t>
            </a:fld>
            <a:endParaRPr lang="en-US"/>
          </a:p>
        </p:txBody>
      </p:sp>
      <p:sp>
        <p:nvSpPr>
          <p:cNvPr id="6" name="Footer Placeholder 5">
            <a:extLst>
              <a:ext uri="{FF2B5EF4-FFF2-40B4-BE49-F238E27FC236}">
                <a16:creationId xmlns:a16="http://schemas.microsoft.com/office/drawing/2014/main" id="{DDA6F394-EA1B-904B-9442-DCA4E68DB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8AB8E-93FC-A94B-AEB1-CC3E78091506}"/>
              </a:ext>
            </a:extLst>
          </p:cNvPr>
          <p:cNvSpPr>
            <a:spLocks noGrp="1"/>
          </p:cNvSpPr>
          <p:nvPr>
            <p:ph type="sldNum" sz="quarter" idx="12"/>
          </p:nvPr>
        </p:nvSpPr>
        <p:spPr/>
        <p:txBody>
          <a:bodyPr/>
          <a:lstStyle/>
          <a:p>
            <a:fld id="{1B115C65-00A9-144B-8C31-8027D40A07A2}" type="slidenum">
              <a:rPr lang="en-US" smtClean="0"/>
              <a:t>‹#›</a:t>
            </a:fld>
            <a:endParaRPr lang="en-US"/>
          </a:p>
        </p:txBody>
      </p:sp>
    </p:spTree>
    <p:extLst>
      <p:ext uri="{BB962C8B-B14F-4D97-AF65-F5344CB8AC3E}">
        <p14:creationId xmlns:p14="http://schemas.microsoft.com/office/powerpoint/2010/main" val="3229050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300E1-BF9A-D049-B195-815188CAF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73B5B1-81AD-5744-8092-518953F8C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164CF-85B1-354A-A1AE-E4C872074C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60B42-4D6E-F94D-BA7F-32D6EAF23981}" type="datetimeFigureOut">
              <a:rPr lang="en-US" smtClean="0"/>
              <a:t>1/12/2024</a:t>
            </a:fld>
            <a:endParaRPr lang="en-US"/>
          </a:p>
        </p:txBody>
      </p:sp>
      <p:sp>
        <p:nvSpPr>
          <p:cNvPr id="5" name="Footer Placeholder 4">
            <a:extLst>
              <a:ext uri="{FF2B5EF4-FFF2-40B4-BE49-F238E27FC236}">
                <a16:creationId xmlns:a16="http://schemas.microsoft.com/office/drawing/2014/main" id="{A0CE9A03-CAEF-E04E-9BC3-BB16E9D1E7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F797D1-4E05-7248-BE3F-EDEF7EE8C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15C65-00A9-144B-8C31-8027D40A07A2}" type="slidenum">
              <a:rPr lang="en-US" smtClean="0"/>
              <a:t>‹#›</a:t>
            </a:fld>
            <a:endParaRPr lang="en-US"/>
          </a:p>
        </p:txBody>
      </p:sp>
    </p:spTree>
    <p:extLst>
      <p:ext uri="{BB962C8B-B14F-4D97-AF65-F5344CB8AC3E}">
        <p14:creationId xmlns:p14="http://schemas.microsoft.com/office/powerpoint/2010/main" val="1406549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pngall.com/penguin-png" TargetMode="External"/><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pexels.com/photo/blue-ocean-water-3762310/" TargetMode="External"/><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sketchfab.com/3d-models/great-white-shark-69d7911ee12f44889c6ae9c9c2a99ba0" TargetMode="Externa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freepngimg.com/png/9069-fish-png-2" TargetMode="External"/><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pxhere.com/en/photo/127772" TargetMode="External"/><Relationship Id="rId5" Type="http://schemas.openxmlformats.org/officeDocument/2006/relationships/image" Target="../media/image15.jpg!d"/><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brittaindesigns.deviantart.com/art/Lion-front-355145491" TargetMode="External"/><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dwparksgal-stock.deviantart.com/art/Elephant-PNG-464248412" TargetMode="External"/><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pngimg.com/download/3845"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ngimg.com/download/71181"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pexels.com/photo/desert-morocco-sahara-sand-1067571/" TargetMode="Externa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pngall.com/camel-png/download/189"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pngall.com/rattlesnake-png" TargetMode="External"/><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flickr.com/photos/us_mission_canada/5878501402" TargetMode="External"/><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pngall.com/polar-bear-png" TargetMode="External"/><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4753-938B-0B49-80E7-F0D601002F49}"/>
              </a:ext>
            </a:extLst>
          </p:cNvPr>
          <p:cNvSpPr>
            <a:spLocks noGrp="1"/>
          </p:cNvSpPr>
          <p:nvPr>
            <p:ph type="ctrTitle"/>
          </p:nvPr>
        </p:nvSpPr>
        <p:spPr>
          <a:xfrm>
            <a:off x="1524000" y="276963"/>
            <a:ext cx="9144000" cy="2387600"/>
          </a:xfrm>
        </p:spPr>
        <p:txBody>
          <a:bodyPr/>
          <a:lstStyle/>
          <a:p>
            <a:r>
              <a:rPr lang="en-US" dirty="0">
                <a:solidFill>
                  <a:srgbClr val="FFFF00"/>
                </a:solidFill>
              </a:rPr>
              <a:t>Animals in their Habitats</a:t>
            </a:r>
          </a:p>
        </p:txBody>
      </p:sp>
      <p:pic>
        <p:nvPicPr>
          <p:cNvPr id="5" name="Audio Recording Apr 12, 2022 at 5:05:47 PM" descr="Animals in their habitats.">
            <a:hlinkClick r:id="" action="ppaction://media"/>
            <a:extLst>
              <a:ext uri="{FF2B5EF4-FFF2-40B4-BE49-F238E27FC236}">
                <a16:creationId xmlns:a16="http://schemas.microsoft.com/office/drawing/2014/main" id="{61543210-8317-044C-8818-1D57070CFD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4525" y="5765063"/>
            <a:ext cx="812800" cy="812800"/>
          </a:xfrm>
          <a:prstGeom prst="rect">
            <a:avLst/>
          </a:prstGeom>
        </p:spPr>
      </p:pic>
      <p:pic>
        <p:nvPicPr>
          <p:cNvPr id="1026" name="Picture 2" descr="A house">
            <a:extLst>
              <a:ext uri="{FF2B5EF4-FFF2-40B4-BE49-F238E27FC236}">
                <a16:creationId xmlns:a16="http://schemas.microsoft.com/office/drawing/2014/main" id="{489C43BA-D772-6947-82CB-76A813028FBC}"/>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9437" y="3315863"/>
            <a:ext cx="2973125" cy="306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lack and yellow penguin&#10;&#10;">
            <a:extLst>
              <a:ext uri="{FF2B5EF4-FFF2-40B4-BE49-F238E27FC236}">
                <a16:creationId xmlns:a16="http://schemas.microsoft.com/office/drawing/2014/main" id="{91B0FD54-CC7E-1441-9BDB-CEDBDAFF886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48112" y="776287"/>
            <a:ext cx="4295775" cy="4295775"/>
          </a:xfrm>
          <a:prstGeom prst="rect">
            <a:avLst/>
          </a:prstGeom>
        </p:spPr>
      </p:pic>
      <p:pic>
        <p:nvPicPr>
          <p:cNvPr id="7" name="Audio Recording Apr 12, 2022 at 5:11:14 PM" descr="Penguins live in the arctic.">
            <a:hlinkClick r:id="" action="ppaction://media"/>
            <a:extLst>
              <a:ext uri="{FF2B5EF4-FFF2-40B4-BE49-F238E27FC236}">
                <a16:creationId xmlns:a16="http://schemas.microsoft.com/office/drawing/2014/main" id="{F890A09C-D4C1-F64F-8AAF-20ED6330DF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8850" y="5880100"/>
            <a:ext cx="812800" cy="812800"/>
          </a:xfrm>
          <a:prstGeom prst="rect">
            <a:avLst/>
          </a:prstGeom>
        </p:spPr>
      </p:pic>
    </p:spTree>
    <p:extLst>
      <p:ext uri="{BB962C8B-B14F-4D97-AF65-F5344CB8AC3E}">
        <p14:creationId xmlns:p14="http://schemas.microsoft.com/office/powerpoint/2010/main" val="202487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ocean with waves&#10;&#10;">
            <a:extLst>
              <a:ext uri="{FF2B5EF4-FFF2-40B4-BE49-F238E27FC236}">
                <a16:creationId xmlns:a16="http://schemas.microsoft.com/office/drawing/2014/main" id="{3C6FCB78-1B0B-1C46-8080-2FBFD2E8A0BE}"/>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832496" y="1253331"/>
            <a:ext cx="6527007" cy="4351338"/>
          </a:xfrm>
        </p:spPr>
      </p:pic>
      <p:pic>
        <p:nvPicPr>
          <p:cNvPr id="2" name="Audio Recording Apr 18, 2022 at 10:01:15 AM" descr="This is the ocean.  The ocean is made up of salt water and is very deep.  Many types of plants and animals live in the ocean.">
            <a:hlinkClick r:id="" action="ppaction://media"/>
            <a:extLst>
              <a:ext uri="{FF2B5EF4-FFF2-40B4-BE49-F238E27FC236}">
                <a16:creationId xmlns:a16="http://schemas.microsoft.com/office/drawing/2014/main" id="{B0F401B4-1B6E-26CB-5872-4AD83AD175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3" y="5851525"/>
            <a:ext cx="812800" cy="812800"/>
          </a:xfrm>
          <a:prstGeom prst="rect">
            <a:avLst/>
          </a:prstGeom>
        </p:spPr>
      </p:pic>
    </p:spTree>
    <p:extLst>
      <p:ext uri="{BB962C8B-B14F-4D97-AF65-F5344CB8AC3E}">
        <p14:creationId xmlns:p14="http://schemas.microsoft.com/office/powerpoint/2010/main" val="13354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y shark">
            <a:extLst>
              <a:ext uri="{FF2B5EF4-FFF2-40B4-BE49-F238E27FC236}">
                <a16:creationId xmlns:a16="http://schemas.microsoft.com/office/drawing/2014/main" id="{A39A48CB-9445-0E45-BAF6-CAA1795334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837473B0-CC2E-450A-ABE3-18F120FF3D39}">
                <a1611:picAttrSrcUrl xmlns:a1611="http://schemas.microsoft.com/office/drawing/2016/11/main" r:id="rId7"/>
              </a:ext>
            </a:extLst>
          </a:blip>
          <a:stretch>
            <a:fillRect/>
          </a:stretch>
        </p:blipFill>
        <p:spPr>
          <a:xfrm>
            <a:off x="2868612" y="1293019"/>
            <a:ext cx="7594599" cy="4271962"/>
          </a:xfrm>
          <a:prstGeom prst="rect">
            <a:avLst/>
          </a:prstGeom>
        </p:spPr>
      </p:pic>
      <p:pic>
        <p:nvPicPr>
          <p:cNvPr id="7" name="Audio Recording Apr 12, 2022 at 5:11:56 PM" descr="Sharks live in the ocean.">
            <a:hlinkClick r:id="" action="ppaction://media"/>
            <a:extLst>
              <a:ext uri="{FF2B5EF4-FFF2-40B4-BE49-F238E27FC236}">
                <a16:creationId xmlns:a16="http://schemas.microsoft.com/office/drawing/2014/main" id="{BC3D126F-26FF-9047-A027-F68FA33365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8850" y="5822950"/>
            <a:ext cx="812800" cy="812800"/>
          </a:xfrm>
          <a:prstGeom prst="rect">
            <a:avLst/>
          </a:prstGeom>
        </p:spPr>
      </p:pic>
    </p:spTree>
    <p:extLst>
      <p:ext uri="{BB962C8B-B14F-4D97-AF65-F5344CB8AC3E}">
        <p14:creationId xmlns:p14="http://schemas.microsoft.com/office/powerpoint/2010/main" val="343665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ish ">
            <a:extLst>
              <a:ext uri="{FF2B5EF4-FFF2-40B4-BE49-F238E27FC236}">
                <a16:creationId xmlns:a16="http://schemas.microsoft.com/office/drawing/2014/main" id="{3CB3B0B8-3193-3144-9ACB-482511C8677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7400" y="285275"/>
            <a:ext cx="10157199" cy="5786912"/>
          </a:xfrm>
          <a:prstGeom prst="rect">
            <a:avLst/>
          </a:prstGeom>
        </p:spPr>
      </p:pic>
      <p:pic>
        <p:nvPicPr>
          <p:cNvPr id="7" name="Audio Recording Apr 12, 2022 at 5:12:22 PM" descr="Fish live in the ocean.">
            <a:hlinkClick r:id="" action="ppaction://media"/>
            <a:extLst>
              <a:ext uri="{FF2B5EF4-FFF2-40B4-BE49-F238E27FC236}">
                <a16:creationId xmlns:a16="http://schemas.microsoft.com/office/drawing/2014/main" id="{848FA580-0683-9145-8BA2-543CED57D9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4111" y="5880100"/>
            <a:ext cx="812800" cy="812800"/>
          </a:xfrm>
          <a:prstGeom prst="rect">
            <a:avLst/>
          </a:prstGeom>
        </p:spPr>
      </p:pic>
    </p:spTree>
    <p:extLst>
      <p:ext uri="{BB962C8B-B14F-4D97-AF65-F5344CB8AC3E}">
        <p14:creationId xmlns:p14="http://schemas.microsoft.com/office/powerpoint/2010/main" val="87962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5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land with brown grass and three tall trees.">
            <a:extLst>
              <a:ext uri="{FF2B5EF4-FFF2-40B4-BE49-F238E27FC236}">
                <a16:creationId xmlns:a16="http://schemas.microsoft.com/office/drawing/2014/main" id="{E6B2D189-E550-AFD1-3D6C-339B6BF80DD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072156" y="750908"/>
            <a:ext cx="8047687" cy="5356183"/>
          </a:xfrm>
          <a:prstGeom prst="rect">
            <a:avLst/>
          </a:prstGeom>
        </p:spPr>
      </p:pic>
      <p:pic>
        <p:nvPicPr>
          <p:cNvPr id="4" name="Audio Recording Apr 18, 2022 at 12:46:02 PM" descr="This is the grassland.  The grassland is an area of flat land that is full of grass.">
            <a:hlinkClick r:id="" action="ppaction://media"/>
            <a:extLst>
              <a:ext uri="{FF2B5EF4-FFF2-40B4-BE49-F238E27FC236}">
                <a16:creationId xmlns:a16="http://schemas.microsoft.com/office/drawing/2014/main" id="{D6937158-3AD9-B174-F59E-A7CA770A07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0" y="5937250"/>
            <a:ext cx="812800" cy="812800"/>
          </a:xfrm>
          <a:prstGeom prst="rect">
            <a:avLst/>
          </a:prstGeom>
        </p:spPr>
      </p:pic>
    </p:spTree>
    <p:extLst>
      <p:ext uri="{BB962C8B-B14F-4D97-AF65-F5344CB8AC3E}">
        <p14:creationId xmlns:p14="http://schemas.microsoft.com/office/powerpoint/2010/main" val="122793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7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rown lion.&#10;">
            <a:extLst>
              <a:ext uri="{FF2B5EF4-FFF2-40B4-BE49-F238E27FC236}">
                <a16:creationId xmlns:a16="http://schemas.microsoft.com/office/drawing/2014/main" id="{E4EAD2B1-C02E-144A-9F6E-FE339A8FD5B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09244" y="1081980"/>
            <a:ext cx="3973512" cy="4221857"/>
          </a:xfrm>
          <a:prstGeom prst="rect">
            <a:avLst/>
          </a:prstGeom>
        </p:spPr>
      </p:pic>
      <p:pic>
        <p:nvPicPr>
          <p:cNvPr id="2" name="Audio Recording Apr 18, 2022 at 12:48:05 PM" descr="Lions live in the grassland.&#10;">
            <a:hlinkClick r:id="" action="ppaction://media"/>
            <a:extLst>
              <a:ext uri="{FF2B5EF4-FFF2-40B4-BE49-F238E27FC236}">
                <a16:creationId xmlns:a16="http://schemas.microsoft.com/office/drawing/2014/main" id="{3507B648-935B-3863-B558-B7E39231AF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988" y="5780088"/>
            <a:ext cx="812800" cy="812800"/>
          </a:xfrm>
          <a:prstGeom prst="rect">
            <a:avLst/>
          </a:prstGeom>
        </p:spPr>
      </p:pic>
    </p:spTree>
    <p:extLst>
      <p:ext uri="{BB962C8B-B14F-4D97-AF65-F5344CB8AC3E}">
        <p14:creationId xmlns:p14="http://schemas.microsoft.com/office/powerpoint/2010/main" val="32060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gray elephant.">
            <a:extLst>
              <a:ext uri="{FF2B5EF4-FFF2-40B4-BE49-F238E27FC236}">
                <a16:creationId xmlns:a16="http://schemas.microsoft.com/office/drawing/2014/main" id="{9C2D22CB-8D78-372F-8F72-B08D832AEB1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55950" y="1349725"/>
            <a:ext cx="5880100" cy="4158550"/>
          </a:xfrm>
          <a:prstGeom prst="rect">
            <a:avLst/>
          </a:prstGeom>
        </p:spPr>
      </p:pic>
      <p:pic>
        <p:nvPicPr>
          <p:cNvPr id="13" name="Audio Recording Apr 18, 2022 at 12:50:07 PM" descr="Elephants live in the grassland.">
            <a:hlinkClick r:id="" action="ppaction://media"/>
            <a:extLst>
              <a:ext uri="{FF2B5EF4-FFF2-40B4-BE49-F238E27FC236}">
                <a16:creationId xmlns:a16="http://schemas.microsoft.com/office/drawing/2014/main" id="{244C7594-A0C5-8B59-1095-FA0AF2F153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5975" y="5751512"/>
            <a:ext cx="812800" cy="812800"/>
          </a:xfrm>
          <a:prstGeom prst="rect">
            <a:avLst/>
          </a:prstGeom>
        </p:spPr>
      </p:pic>
    </p:spTree>
    <p:extLst>
      <p:ext uri="{BB962C8B-B14F-4D97-AF65-F5344CB8AC3E}">
        <p14:creationId xmlns:p14="http://schemas.microsoft.com/office/powerpoint/2010/main" val="291527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ok open to The End">
            <a:extLst>
              <a:ext uri="{FF2B5EF4-FFF2-40B4-BE49-F238E27FC236}">
                <a16:creationId xmlns:a16="http://schemas.microsoft.com/office/drawing/2014/main" id="{E6E48315-65FA-4730-881D-E385AD1A2F12}"/>
              </a:ext>
            </a:extLst>
          </p:cNvPr>
          <p:cNvPicPr>
            <a:picLocks noChangeAspect="1"/>
          </p:cNvPicPr>
          <p:nvPr/>
        </p:nvPicPr>
        <p:blipFill>
          <a:blip r:embed="rId5">
            <a:duotone>
              <a:prstClr val="black"/>
              <a:srgbClr val="FF0000">
                <a:tint val="45000"/>
                <a:satMod val="400000"/>
              </a:srgbClr>
            </a:duotone>
          </a:blip>
          <a:stretch>
            <a:fillRect/>
          </a:stretch>
        </p:blipFill>
        <p:spPr>
          <a:xfrm>
            <a:off x="3657600" y="1007006"/>
            <a:ext cx="5300225" cy="4548420"/>
          </a:xfrm>
          <a:prstGeom prst="rect">
            <a:avLst/>
          </a:prstGeom>
        </p:spPr>
      </p:pic>
      <p:pic>
        <p:nvPicPr>
          <p:cNvPr id="2" name="Recorded Sound" descr="the end">
            <a:hlinkClick r:id="" action="ppaction://media"/>
            <a:extLst>
              <a:ext uri="{FF2B5EF4-FFF2-40B4-BE49-F238E27FC236}">
                <a16:creationId xmlns:a16="http://schemas.microsoft.com/office/drawing/2014/main" id="{C507ECC0-F8A8-4CFC-BC92-AD7339A07ECD}"/>
              </a:ext>
            </a:extLst>
          </p:cNvPr>
          <p:cNvPicPr>
            <a:picLocks noChangeAspect="1"/>
          </p:cNvPicPr>
          <p:nvPr>
            <a:audioFile r:link="rId1"/>
            <p:extLst>
              <p:ext uri="{DAA4B4D4-6D71-4841-9C94-3DE7FCFB9230}">
                <p14:media xmlns:p14="http://schemas.microsoft.com/office/powerpoint/2010/main" r:embed="rId2">
                  <p14:trim st="2784"/>
                </p14:media>
              </p:ext>
            </p:extLst>
          </p:nvPr>
        </p:nvPicPr>
        <p:blipFill>
          <a:blip r:embed="rId6"/>
          <a:stretch>
            <a:fillRect/>
          </a:stretch>
        </p:blipFill>
        <p:spPr>
          <a:xfrm>
            <a:off x="11145420" y="5795377"/>
            <a:ext cx="487363" cy="487363"/>
          </a:xfrm>
          <a:prstGeom prst="rect">
            <a:avLst/>
          </a:prstGeom>
        </p:spPr>
      </p:pic>
    </p:spTree>
    <p:extLst>
      <p:ext uri="{BB962C8B-B14F-4D97-AF65-F5344CB8AC3E}">
        <p14:creationId xmlns:p14="http://schemas.microsoft.com/office/powerpoint/2010/main" val="190976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561743-B969-49A1-9D6D-EFAADC0B7BD5}"/>
              </a:ext>
            </a:extLst>
          </p:cNvPr>
          <p:cNvSpPr/>
          <p:nvPr/>
        </p:nvSpPr>
        <p:spPr>
          <a:xfrm>
            <a:off x="752167" y="895779"/>
            <a:ext cx="10687665" cy="3416320"/>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This Adapted Literature resource is available through the Sherlock Center Resource Library. The text and graphics are adapted from the original source. These resources are provided for teachers to help students with severe disabilities participate in the general curriculum. Please limit the use and distribution of these materials accordingly.</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Paul V. Sherlock Center on Disabilities / RI College</a:t>
            </a:r>
          </a:p>
          <a:p>
            <a:r>
              <a:rPr lang="en-US" sz="2400" dirty="0">
                <a:solidFill>
                  <a:schemeClr val="bg1"/>
                </a:solidFill>
                <a:latin typeface="Arial" panose="020B0604020202020204" pitchFamily="34" charset="0"/>
                <a:cs typeface="Arial" panose="020B0604020202020204" pitchFamily="34" charset="0"/>
              </a:rPr>
              <a:t>600 Mt. Pleasant Avenue, Providence RI 02908</a:t>
            </a:r>
          </a:p>
          <a:p>
            <a:r>
              <a:rPr lang="en-US" sz="2400">
                <a:solidFill>
                  <a:schemeClr val="bg1"/>
                </a:solidFill>
                <a:latin typeface="Arial" panose="020B0604020202020204" pitchFamily="34" charset="0"/>
                <a:cs typeface="Arial" panose="020B0604020202020204" pitchFamily="34" charset="0"/>
              </a:rPr>
              <a:t>www</a:t>
            </a:r>
            <a:r>
              <a:rPr lang="en-US" sz="2400" dirty="0">
                <a:solidFill>
                  <a:schemeClr val="bg1"/>
                </a:solidFill>
                <a:latin typeface="Arial" panose="020B0604020202020204" pitchFamily="34" charset="0"/>
                <a:cs typeface="Arial" panose="020B0604020202020204" pitchFamily="34" charset="0"/>
              </a:rPr>
              <a:t>.sherlockcenter.org</a:t>
            </a:r>
          </a:p>
        </p:txBody>
      </p:sp>
    </p:spTree>
    <p:extLst>
      <p:ext uri="{BB962C8B-B14F-4D97-AF65-F5344CB8AC3E}">
        <p14:creationId xmlns:p14="http://schemas.microsoft.com/office/powerpoint/2010/main" val="315544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icture of a rainforest.">
            <a:extLst>
              <a:ext uri="{FF2B5EF4-FFF2-40B4-BE49-F238E27FC236}">
                <a16:creationId xmlns:a16="http://schemas.microsoft.com/office/drawing/2014/main" id="{A7B56D62-6866-F54C-8551-3CEFDDE30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194" y="1778496"/>
            <a:ext cx="5281612" cy="330100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Apr 18, 2022 at 9:35:00 AM" descr="This is the rainforest.  The rainforest has many tall trees.  The rainforest is very warm and wet.">
            <a:hlinkClick r:id="" action="ppaction://media"/>
            <a:extLst>
              <a:ext uri="{FF2B5EF4-FFF2-40B4-BE49-F238E27FC236}">
                <a16:creationId xmlns:a16="http://schemas.microsoft.com/office/drawing/2014/main" id="{8EE0A9D2-9014-CA9B-2D92-F21E916891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0262" y="5865813"/>
            <a:ext cx="812800" cy="812800"/>
          </a:xfrm>
          <a:prstGeom prst="rect">
            <a:avLst/>
          </a:prstGeom>
        </p:spPr>
      </p:pic>
    </p:spTree>
    <p:extLst>
      <p:ext uri="{BB962C8B-B14F-4D97-AF65-F5344CB8AC3E}">
        <p14:creationId xmlns:p14="http://schemas.microsoft.com/office/powerpoint/2010/main" val="250453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een frog ">
            <a:extLst>
              <a:ext uri="{FF2B5EF4-FFF2-40B4-BE49-F238E27FC236}">
                <a16:creationId xmlns:a16="http://schemas.microsoft.com/office/drawing/2014/main" id="{C81B0992-5B28-F243-AC93-7E810176A0A3}"/>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778125" y="1151732"/>
            <a:ext cx="6121400" cy="4241800"/>
          </a:xfrm>
        </p:spPr>
      </p:pic>
      <p:pic>
        <p:nvPicPr>
          <p:cNvPr id="2" name="Audio Recording Apr 12, 2022 at 5:06:46 PM" descr="Frogs live in the rainforest.">
            <a:hlinkClick r:id="" action="ppaction://media"/>
            <a:extLst>
              <a:ext uri="{FF2B5EF4-FFF2-40B4-BE49-F238E27FC236}">
                <a16:creationId xmlns:a16="http://schemas.microsoft.com/office/drawing/2014/main" id="{EC21AF62-1645-2048-AFCD-2D3C3B3B07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7412" y="5808662"/>
            <a:ext cx="812800" cy="812800"/>
          </a:xfrm>
          <a:prstGeom prst="rect">
            <a:avLst/>
          </a:prstGeom>
        </p:spPr>
      </p:pic>
    </p:spTree>
    <p:extLst>
      <p:ext uri="{BB962C8B-B14F-4D97-AF65-F5344CB8AC3E}">
        <p14:creationId xmlns:p14="http://schemas.microsoft.com/office/powerpoint/2010/main" val="60171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sloth.">
            <a:extLst>
              <a:ext uri="{FF2B5EF4-FFF2-40B4-BE49-F238E27FC236}">
                <a16:creationId xmlns:a16="http://schemas.microsoft.com/office/drawing/2014/main" id="{B21AC9C1-95DD-B941-839D-75AE85ADF40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652420" y="88074"/>
            <a:ext cx="6887160" cy="6681851"/>
          </a:xfrm>
          <a:prstGeom prst="rect">
            <a:avLst/>
          </a:prstGeom>
        </p:spPr>
      </p:pic>
      <p:pic>
        <p:nvPicPr>
          <p:cNvPr id="7" name="Audio Recording Apr 12, 2022 at 5:07:21 PM" descr="Sloths live in the rainforest.">
            <a:hlinkClick r:id="" action="ppaction://media"/>
            <a:extLst>
              <a:ext uri="{FF2B5EF4-FFF2-40B4-BE49-F238E27FC236}">
                <a16:creationId xmlns:a16="http://schemas.microsoft.com/office/drawing/2014/main" id="{3686FAA9-3852-1E44-ACCA-5E87236246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8863" y="5957125"/>
            <a:ext cx="812800" cy="812800"/>
          </a:xfrm>
          <a:prstGeom prst="rect">
            <a:avLst/>
          </a:prstGeom>
        </p:spPr>
      </p:pic>
    </p:spTree>
    <p:extLst>
      <p:ext uri="{BB962C8B-B14F-4D97-AF65-F5344CB8AC3E}">
        <p14:creationId xmlns:p14="http://schemas.microsoft.com/office/powerpoint/2010/main" val="15798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9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of a desert with sand.">
            <a:extLst>
              <a:ext uri="{FF2B5EF4-FFF2-40B4-BE49-F238E27FC236}">
                <a16:creationId xmlns:a16="http://schemas.microsoft.com/office/drawing/2014/main" id="{9ACD6001-D3D5-F548-AB79-F613C519D622}"/>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1976533" y="1253331"/>
            <a:ext cx="8238934" cy="4351338"/>
          </a:xfrm>
        </p:spPr>
      </p:pic>
      <p:pic>
        <p:nvPicPr>
          <p:cNvPr id="2" name="Audio Recording Apr 18, 2022 at 9:40:21 AM" descr="This is the desert.  Deserts are very hot and dry.  There is a lot of sand in the desert. &#10;">
            <a:hlinkClick r:id="" action="ppaction://media"/>
            <a:extLst>
              <a:ext uri="{FF2B5EF4-FFF2-40B4-BE49-F238E27FC236}">
                <a16:creationId xmlns:a16="http://schemas.microsoft.com/office/drawing/2014/main" id="{4F936205-1A64-0F32-6221-40A8136156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8850" y="5880100"/>
            <a:ext cx="812800" cy="812800"/>
          </a:xfrm>
          <a:prstGeom prst="rect">
            <a:avLst/>
          </a:prstGeom>
        </p:spPr>
      </p:pic>
    </p:spTree>
    <p:extLst>
      <p:ext uri="{BB962C8B-B14F-4D97-AF65-F5344CB8AC3E}">
        <p14:creationId xmlns:p14="http://schemas.microsoft.com/office/powerpoint/2010/main" val="217080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9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camel.&#10;&#10;">
            <a:extLst>
              <a:ext uri="{FF2B5EF4-FFF2-40B4-BE49-F238E27FC236}">
                <a16:creationId xmlns:a16="http://schemas.microsoft.com/office/drawing/2014/main" id="{01D565FE-9F5A-2243-92F9-A4E17F4279B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076450" y="165100"/>
            <a:ext cx="8039100" cy="6527800"/>
          </a:xfrm>
          <a:prstGeom prst="rect">
            <a:avLst/>
          </a:prstGeom>
        </p:spPr>
      </p:pic>
      <p:pic>
        <p:nvPicPr>
          <p:cNvPr id="7" name="Audio Recording Apr 12, 2022 at 5:08:40 PM" descr="Camels live in the desert.">
            <a:hlinkClick r:id="" action="ppaction://media"/>
            <a:extLst>
              <a:ext uri="{FF2B5EF4-FFF2-40B4-BE49-F238E27FC236}">
                <a16:creationId xmlns:a16="http://schemas.microsoft.com/office/drawing/2014/main" id="{8B0AF546-966B-944C-98DA-BE927D0C0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0" y="5880100"/>
            <a:ext cx="812800" cy="812800"/>
          </a:xfrm>
          <a:prstGeom prst="rect">
            <a:avLst/>
          </a:prstGeom>
        </p:spPr>
      </p:pic>
    </p:spTree>
    <p:extLst>
      <p:ext uri="{BB962C8B-B14F-4D97-AF65-F5344CB8AC3E}">
        <p14:creationId xmlns:p14="http://schemas.microsoft.com/office/powerpoint/2010/main" val="31785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snake.">
            <a:extLst>
              <a:ext uri="{FF2B5EF4-FFF2-40B4-BE49-F238E27FC236}">
                <a16:creationId xmlns:a16="http://schemas.microsoft.com/office/drawing/2014/main" id="{27E7CC76-A526-3449-8DEE-591B34296DB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2500" y="0"/>
            <a:ext cx="10287000" cy="6858000"/>
          </a:xfrm>
          <a:prstGeom prst="rect">
            <a:avLst/>
          </a:prstGeom>
        </p:spPr>
      </p:pic>
      <p:pic>
        <p:nvPicPr>
          <p:cNvPr id="7" name="Audio Recording Apr 12, 2022 at 5:09:26 PM" descr="Snakes live in the desert.">
            <a:hlinkClick r:id="" action="ppaction://media"/>
            <a:extLst>
              <a:ext uri="{FF2B5EF4-FFF2-40B4-BE49-F238E27FC236}">
                <a16:creationId xmlns:a16="http://schemas.microsoft.com/office/drawing/2014/main" id="{609715DB-D064-784D-975E-2227009029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9500" y="5937250"/>
            <a:ext cx="812800" cy="812800"/>
          </a:xfrm>
          <a:prstGeom prst="rect">
            <a:avLst/>
          </a:prstGeom>
        </p:spPr>
      </p:pic>
    </p:spTree>
    <p:extLst>
      <p:ext uri="{BB962C8B-B14F-4D97-AF65-F5344CB8AC3E}">
        <p14:creationId xmlns:p14="http://schemas.microsoft.com/office/powerpoint/2010/main" val="240283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the arctic.">
            <a:extLst>
              <a:ext uri="{FF2B5EF4-FFF2-40B4-BE49-F238E27FC236}">
                <a16:creationId xmlns:a16="http://schemas.microsoft.com/office/drawing/2014/main" id="{5E9DFF4A-A326-DE4E-97EA-3868ECD6755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44800" y="990600"/>
            <a:ext cx="6502400" cy="4876800"/>
          </a:xfrm>
          <a:prstGeom prst="rect">
            <a:avLst/>
          </a:prstGeom>
        </p:spPr>
      </p:pic>
      <p:pic>
        <p:nvPicPr>
          <p:cNvPr id="2" name="Audio Recording Apr 18, 2022 at 9:49:58 AM" descr="This is the arctic.  The arctic has very cold winters and cool summers.  There is a lot of snow and ice in the arctic.">
            <a:hlinkClick r:id="" action="ppaction://media"/>
            <a:extLst>
              <a:ext uri="{FF2B5EF4-FFF2-40B4-BE49-F238E27FC236}">
                <a16:creationId xmlns:a16="http://schemas.microsoft.com/office/drawing/2014/main" id="{3030E251-87F3-A190-DFBB-F9B77F7CFD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3" y="5867400"/>
            <a:ext cx="812800" cy="812800"/>
          </a:xfrm>
          <a:prstGeom prst="rect">
            <a:avLst/>
          </a:prstGeom>
        </p:spPr>
      </p:pic>
    </p:spTree>
    <p:extLst>
      <p:ext uri="{BB962C8B-B14F-4D97-AF65-F5344CB8AC3E}">
        <p14:creationId xmlns:p14="http://schemas.microsoft.com/office/powerpoint/2010/main" val="10948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olar bear.">
            <a:extLst>
              <a:ext uri="{FF2B5EF4-FFF2-40B4-BE49-F238E27FC236}">
                <a16:creationId xmlns:a16="http://schemas.microsoft.com/office/drawing/2014/main" id="{58156C37-B493-E844-8927-8F0962170BC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606800" y="1358900"/>
            <a:ext cx="4978400" cy="4140200"/>
          </a:xfrm>
          <a:prstGeom prst="rect">
            <a:avLst/>
          </a:prstGeom>
        </p:spPr>
      </p:pic>
      <p:pic>
        <p:nvPicPr>
          <p:cNvPr id="8" name="Audio Recording Apr 12, 2022 at 5:10:44 PM" descr="Polar bears live in the arctic.">
            <a:hlinkClick r:id="" action="ppaction://media"/>
            <a:extLst>
              <a:ext uri="{FF2B5EF4-FFF2-40B4-BE49-F238E27FC236}">
                <a16:creationId xmlns:a16="http://schemas.microsoft.com/office/drawing/2014/main" id="{EC362759-EFF2-6447-A9BE-2C3A38C7A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3" y="5765800"/>
            <a:ext cx="812800" cy="812800"/>
          </a:xfrm>
          <a:prstGeom prst="rect">
            <a:avLst/>
          </a:prstGeom>
        </p:spPr>
      </p:pic>
    </p:spTree>
    <p:extLst>
      <p:ext uri="{BB962C8B-B14F-4D97-AF65-F5344CB8AC3E}">
        <p14:creationId xmlns:p14="http://schemas.microsoft.com/office/powerpoint/2010/main" val="77656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
                                        <p:tgtEl>
                                          <p:spTgt spid="5"/>
                                        </p:tgtEl>
                                      </p:cBhvr>
                                    </p:animEffect>
                                    <p:anim calcmode="lin" valueType="num">
                                      <p:cBhvr>
                                        <p:cTn id="12" dur="400" fill="hold"/>
                                        <p:tgtEl>
                                          <p:spTgt spid="5"/>
                                        </p:tgtEl>
                                        <p:attrNameLst>
                                          <p:attrName>ppt_x</p:attrName>
                                        </p:attrNameLst>
                                      </p:cBhvr>
                                      <p:tavLst>
                                        <p:tav tm="0">
                                          <p:val>
                                            <p:strVal val="#ppt_x"/>
                                          </p:val>
                                        </p:tav>
                                        <p:tav tm="100000">
                                          <p:val>
                                            <p:strVal val="#ppt_x"/>
                                          </p:val>
                                        </p:tav>
                                      </p:tavLst>
                                    </p:anim>
                                    <p:anim calcmode="lin" valueType="num">
                                      <p:cBhvr>
                                        <p:cTn id="13" dur="400" fill="hold"/>
                                        <p:tgtEl>
                                          <p:spTgt spid="5"/>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17f423-16b6-4052-95a5-c264e1f3a1cd">
      <Terms xmlns="http://schemas.microsoft.com/office/infopath/2007/PartnerControls"/>
    </lcf76f155ced4ddcb4097134ff3c332f>
    <_Flow_SignoffStatus xmlns="9817f423-16b6-4052-95a5-c264e1f3a1cd">In Process</_Flow_SignoffStatus>
    <TaxCatchAll xmlns="9c532a60-26e6-4ba8-ba66-cc12b220fc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CB23711B323F48A64A1BDF4CAC1379" ma:contentTypeVersion="22" ma:contentTypeDescription="Create a new document." ma:contentTypeScope="" ma:versionID="2ac987dcff14ee4044b752f584a4726d">
  <xsd:schema xmlns:xsd="http://www.w3.org/2001/XMLSchema" xmlns:xs="http://www.w3.org/2001/XMLSchema" xmlns:p="http://schemas.microsoft.com/office/2006/metadata/properties" xmlns:ns2="9c532a60-26e6-4ba8-ba66-cc12b220fc58" xmlns:ns3="9817f423-16b6-4052-95a5-c264e1f3a1cd" targetNamespace="http://schemas.microsoft.com/office/2006/metadata/properties" ma:root="true" ma:fieldsID="508c2c5b90d28a16a56df2b3ae44ff8f" ns2:_="" ns3:_="">
    <xsd:import namespace="9c532a60-26e6-4ba8-ba66-cc12b220fc58"/>
    <xsd:import namespace="9817f423-16b6-4052-95a5-c264e1f3a1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_Flow_SignoffStatu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532a60-26e6-4ba8-ba66-cc12b220fc58"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8dc32e96-cc28-4538-9c60-648c8603838b}" ma:internalName="TaxCatchAll" ma:readOnly="false" ma:showField="CatchAllData" ma:web="9c532a60-26e6-4ba8-ba66-cc12b220fc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17f423-16b6-4052-95a5-c264e1f3a1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Location" ma:index="18" nillable="true" ma:displayName="Location" ma:hidden="true" ma:internalName="MediaServiceLocation" ma:readOnly="true">
      <xsd:simpleType>
        <xsd:restriction base="dms:Text"/>
      </xsd:simpleType>
    </xsd:element>
    <xsd:element name="_Flow_SignoffStatus" ma:index="19" nillable="true" ma:displayName="Sign-off status" ma:default="In Process" ma:format="RadioButtons" ma:hidden="true" ma:internalName="Sign_x002d_off_x0020_status" ma:readOnly="false">
      <xsd:simpleType>
        <xsd:restriction base="dms:Choice">
          <xsd:enumeration value="In Process"/>
          <xsd:enumeration value="Completed"/>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084e1b-860c-434d-9c01-ccac0739c27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A5DCBF-F099-480E-B2EE-DC81DC72A5A9}">
  <ds:schemaRefs>
    <ds:schemaRef ds:uri="http://schemas.microsoft.com/sharepoint/v3/contenttype/forms"/>
  </ds:schemaRefs>
</ds:datastoreItem>
</file>

<file path=customXml/itemProps2.xml><?xml version="1.0" encoding="utf-8"?>
<ds:datastoreItem xmlns:ds="http://schemas.openxmlformats.org/officeDocument/2006/customXml" ds:itemID="{2904A709-C624-4102-ACEE-B0033B71E1B9}">
  <ds:schemaRefs>
    <ds:schemaRef ds:uri="3f7588b8-ca18-47a6-a212-967bd78a1a02"/>
    <ds:schemaRef ds:uri="http://purl.org/dc/term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www.w3.org/XML/1998/namespace"/>
    <ds:schemaRef ds:uri="c39ee855-e416-4570-86d2-03770a21bc7d"/>
  </ds:schemaRefs>
</ds:datastoreItem>
</file>

<file path=customXml/itemProps3.xml><?xml version="1.0" encoding="utf-8"?>
<ds:datastoreItem xmlns:ds="http://schemas.openxmlformats.org/officeDocument/2006/customXml" ds:itemID="{9B7B981D-B64C-49D4-B192-A97EA31986C4}"/>
</file>

<file path=docProps/app.xml><?xml version="1.0" encoding="utf-8"?>
<Properties xmlns="http://schemas.openxmlformats.org/officeDocument/2006/extended-properties" xmlns:vt="http://schemas.openxmlformats.org/officeDocument/2006/docPropsVTypes">
  <TotalTime>615</TotalTime>
  <Words>283</Words>
  <Application>Microsoft Office PowerPoint</Application>
  <PresentationFormat>Widescreen</PresentationFormat>
  <Paragraphs>40</Paragraphs>
  <Slides>18</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Animals in their Habitats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in their Habitats</dc:title>
  <dc:creator>Robert Gattinella</dc:creator>
  <cp:lastModifiedBy>Sherlock Center</cp:lastModifiedBy>
  <cp:revision>10</cp:revision>
  <dcterms:created xsi:type="dcterms:W3CDTF">2022-04-05T18:33:56Z</dcterms:created>
  <dcterms:modified xsi:type="dcterms:W3CDTF">2024-01-12T19:13:46Z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0x0101008547CA9E9854E84DB25AC0A9A6AEA1A5</vt:lpwstr>
  </property>
</Properties>
</file>