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s/slide4.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7" r:id="rId3"/>
    <p:sldId id="290" r:id="rId4"/>
    <p:sldId id="293" r:id="rId5"/>
    <p:sldId id="294" r:id="rId6"/>
    <p:sldId id="292" r:id="rId7"/>
    <p:sldId id="291" r:id="rId8"/>
    <p:sldId id="296" r:id="rId9"/>
    <p:sldId id="276" r:id="rId10"/>
    <p:sldId id="297" r:id="rId11"/>
    <p:sldId id="298" r:id="rId12"/>
    <p:sldId id="299" r:id="rId13"/>
    <p:sldId id="295" r:id="rId14"/>
    <p:sldId id="27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08" d="100"/>
          <a:sy n="108" d="100"/>
        </p:scale>
        <p:origin x="7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D1646-FDB1-46B9-9C82-681850C52B0A}" type="datetimeFigureOut">
              <a:rPr lang="en-US"/>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77081C-7D50-41D5-AE6E-B220DA46935B}" type="slidenum">
              <a:rPr lang="en-US"/>
              <a:t>‹#›</a:t>
            </a:fld>
            <a:endParaRPr lang="en-US"/>
          </a:p>
        </p:txBody>
      </p:sp>
    </p:spTree>
    <p:extLst>
      <p:ext uri="{BB962C8B-B14F-4D97-AF65-F5344CB8AC3E}">
        <p14:creationId xmlns:p14="http://schemas.microsoft.com/office/powerpoint/2010/main" val="282198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a:t>A book about the letter W</a:t>
            </a:r>
          </a:p>
          <a:p>
            <a:pPr algn="ctr"/>
            <a:endParaRPr lang="en-US" dirty="0"/>
          </a:p>
          <a:p>
            <a:pPr algn="ctr"/>
            <a:r>
              <a:rPr lang="en-US" b="1" dirty="0"/>
              <a:t>Adapted from the original text, Gingerbread Baby, written by Jan Brett, illustrated by Jan Brett</a:t>
            </a:r>
            <a:endParaRPr lang="en-US" dirty="0"/>
          </a:p>
        </p:txBody>
      </p:sp>
      <p:sp>
        <p:nvSpPr>
          <p:cNvPr id="4" name="Slide Number Placeholder 3"/>
          <p:cNvSpPr>
            <a:spLocks noGrp="1"/>
          </p:cNvSpPr>
          <p:nvPr>
            <p:ph type="sldNum" sz="quarter" idx="5"/>
          </p:nvPr>
        </p:nvSpPr>
        <p:spPr/>
        <p:txBody>
          <a:bodyPr/>
          <a:lstStyle/>
          <a:p>
            <a:fld id="{B377081C-7D50-41D5-AE6E-B220DA46935B}" type="slidenum">
              <a:rPr lang="en-US"/>
              <a:t>1</a:t>
            </a:fld>
            <a:endParaRPr lang="en-US"/>
          </a:p>
        </p:txBody>
      </p:sp>
    </p:spTree>
    <p:extLst>
      <p:ext uri="{BB962C8B-B14F-4D97-AF65-F5344CB8AC3E}">
        <p14:creationId xmlns:p14="http://schemas.microsoft.com/office/powerpoint/2010/main" val="1122901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is washing her hands. Washing starts with W.</a:t>
            </a:r>
          </a:p>
        </p:txBody>
      </p:sp>
      <p:sp>
        <p:nvSpPr>
          <p:cNvPr id="4" name="Slide Number Placeholder 3"/>
          <p:cNvSpPr>
            <a:spLocks noGrp="1"/>
          </p:cNvSpPr>
          <p:nvPr>
            <p:ph type="sldNum" sz="quarter" idx="5"/>
          </p:nvPr>
        </p:nvSpPr>
        <p:spPr/>
        <p:txBody>
          <a:bodyPr/>
          <a:lstStyle/>
          <a:p>
            <a:fld id="{B377081C-7D50-41D5-AE6E-B220DA46935B}" type="slidenum">
              <a:rPr lang="en-US" smtClean="0"/>
              <a:t>10</a:t>
            </a:fld>
            <a:endParaRPr lang="en-US"/>
          </a:p>
        </p:txBody>
      </p:sp>
    </p:spTree>
    <p:extLst>
      <p:ext uri="{BB962C8B-B14F-4D97-AF65-F5344CB8AC3E}">
        <p14:creationId xmlns:p14="http://schemas.microsoft.com/office/powerpoint/2010/main" val="2291258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 is for waffle. Waffles are yummy.</a:t>
            </a:r>
          </a:p>
        </p:txBody>
      </p:sp>
      <p:sp>
        <p:nvSpPr>
          <p:cNvPr id="4" name="Slide Number Placeholder 3"/>
          <p:cNvSpPr>
            <a:spLocks noGrp="1"/>
          </p:cNvSpPr>
          <p:nvPr>
            <p:ph type="sldNum" sz="quarter" idx="5"/>
          </p:nvPr>
        </p:nvSpPr>
        <p:spPr/>
        <p:txBody>
          <a:bodyPr/>
          <a:lstStyle/>
          <a:p>
            <a:fld id="{B377081C-7D50-41D5-AE6E-B220DA46935B}" type="slidenum">
              <a:rPr lang="en-US" smtClean="0"/>
              <a:t>11</a:t>
            </a:fld>
            <a:endParaRPr lang="en-US"/>
          </a:p>
        </p:txBody>
      </p:sp>
    </p:spTree>
    <p:extLst>
      <p:ext uri="{BB962C8B-B14F-4D97-AF65-F5344CB8AC3E}">
        <p14:creationId xmlns:p14="http://schemas.microsoft.com/office/powerpoint/2010/main" val="2519858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whale. Whales live in the ocean.</a:t>
            </a:r>
          </a:p>
        </p:txBody>
      </p:sp>
      <p:sp>
        <p:nvSpPr>
          <p:cNvPr id="4" name="Slide Number Placeholder 3"/>
          <p:cNvSpPr>
            <a:spLocks noGrp="1"/>
          </p:cNvSpPr>
          <p:nvPr>
            <p:ph type="sldNum" sz="quarter" idx="5"/>
          </p:nvPr>
        </p:nvSpPr>
        <p:spPr/>
        <p:txBody>
          <a:bodyPr/>
          <a:lstStyle/>
          <a:p>
            <a:fld id="{B377081C-7D50-41D5-AE6E-B220DA46935B}" type="slidenum">
              <a:rPr lang="en-US" smtClean="0"/>
              <a:t>12</a:t>
            </a:fld>
            <a:endParaRPr lang="en-US"/>
          </a:p>
        </p:txBody>
      </p:sp>
    </p:spTree>
    <p:extLst>
      <p:ext uri="{BB962C8B-B14F-4D97-AF65-F5344CB8AC3E}">
        <p14:creationId xmlns:p14="http://schemas.microsoft.com/office/powerpoint/2010/main" val="2976487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7081C-7D50-41D5-AE6E-B220DA46935B}" type="slidenum">
              <a:rPr lang="en-US" smtClean="0"/>
              <a:t>13</a:t>
            </a:fld>
            <a:endParaRPr lang="en-US"/>
          </a:p>
        </p:txBody>
      </p:sp>
    </p:spTree>
    <p:extLst>
      <p:ext uri="{BB962C8B-B14F-4D97-AF65-F5344CB8AC3E}">
        <p14:creationId xmlns:p14="http://schemas.microsoft.com/office/powerpoint/2010/main" val="1517065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woman. Woman starts with W.</a:t>
            </a:r>
          </a:p>
        </p:txBody>
      </p:sp>
      <p:sp>
        <p:nvSpPr>
          <p:cNvPr id="4" name="Slide Number Placeholder 3"/>
          <p:cNvSpPr>
            <a:spLocks noGrp="1"/>
          </p:cNvSpPr>
          <p:nvPr>
            <p:ph type="sldNum" sz="quarter" idx="5"/>
          </p:nvPr>
        </p:nvSpPr>
        <p:spPr/>
        <p:txBody>
          <a:bodyPr/>
          <a:lstStyle/>
          <a:p>
            <a:fld id="{B377081C-7D50-41D5-AE6E-B220DA46935B}" type="slidenum">
              <a:rPr lang="en-US" smtClean="0"/>
              <a:t>2</a:t>
            </a:fld>
            <a:endParaRPr lang="en-US"/>
          </a:p>
        </p:txBody>
      </p:sp>
    </p:spTree>
    <p:extLst>
      <p:ext uri="{BB962C8B-B14F-4D97-AF65-F5344CB8AC3E}">
        <p14:creationId xmlns:p14="http://schemas.microsoft.com/office/powerpoint/2010/main" val="785766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Walrus. A walrus likes to swim in the ocean.</a:t>
            </a:r>
          </a:p>
        </p:txBody>
      </p:sp>
      <p:sp>
        <p:nvSpPr>
          <p:cNvPr id="4" name="Slide Number Placeholder 3"/>
          <p:cNvSpPr>
            <a:spLocks noGrp="1"/>
          </p:cNvSpPr>
          <p:nvPr>
            <p:ph type="sldNum" sz="quarter" idx="5"/>
          </p:nvPr>
        </p:nvSpPr>
        <p:spPr/>
        <p:txBody>
          <a:bodyPr/>
          <a:lstStyle/>
          <a:p>
            <a:fld id="{B377081C-7D50-41D5-AE6E-B220DA46935B}" type="slidenum">
              <a:rPr lang="en-US" smtClean="0"/>
              <a:t>3</a:t>
            </a:fld>
            <a:endParaRPr lang="en-US"/>
          </a:p>
        </p:txBody>
      </p:sp>
    </p:spTree>
    <p:extLst>
      <p:ext uri="{BB962C8B-B14F-4D97-AF65-F5344CB8AC3E}">
        <p14:creationId xmlns:p14="http://schemas.microsoft.com/office/powerpoint/2010/main" val="1351487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glass of water. Water begins with W.</a:t>
            </a:r>
          </a:p>
        </p:txBody>
      </p:sp>
      <p:sp>
        <p:nvSpPr>
          <p:cNvPr id="4" name="Slide Number Placeholder 3"/>
          <p:cNvSpPr>
            <a:spLocks noGrp="1"/>
          </p:cNvSpPr>
          <p:nvPr>
            <p:ph type="sldNum" sz="quarter" idx="5"/>
          </p:nvPr>
        </p:nvSpPr>
        <p:spPr/>
        <p:txBody>
          <a:bodyPr/>
          <a:lstStyle/>
          <a:p>
            <a:fld id="{B377081C-7D50-41D5-AE6E-B220DA46935B}" type="slidenum">
              <a:rPr lang="en-US" smtClean="0"/>
              <a:t>4</a:t>
            </a:fld>
            <a:endParaRPr lang="en-US"/>
          </a:p>
        </p:txBody>
      </p:sp>
    </p:spTree>
    <p:extLst>
      <p:ext uri="{BB962C8B-B14F-4D97-AF65-F5344CB8AC3E}">
        <p14:creationId xmlns:p14="http://schemas.microsoft.com/office/powerpoint/2010/main" val="4251643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 is for wood. This is a piece of wood.</a:t>
            </a:r>
          </a:p>
        </p:txBody>
      </p:sp>
      <p:sp>
        <p:nvSpPr>
          <p:cNvPr id="4" name="Slide Number Placeholder 3"/>
          <p:cNvSpPr>
            <a:spLocks noGrp="1"/>
          </p:cNvSpPr>
          <p:nvPr>
            <p:ph type="sldNum" sz="quarter" idx="5"/>
          </p:nvPr>
        </p:nvSpPr>
        <p:spPr/>
        <p:txBody>
          <a:bodyPr/>
          <a:lstStyle/>
          <a:p>
            <a:fld id="{B377081C-7D50-41D5-AE6E-B220DA46935B}" type="slidenum">
              <a:rPr lang="en-US" smtClean="0"/>
              <a:t>5</a:t>
            </a:fld>
            <a:endParaRPr lang="en-US"/>
          </a:p>
        </p:txBody>
      </p:sp>
    </p:spTree>
    <p:extLst>
      <p:ext uri="{BB962C8B-B14F-4D97-AF65-F5344CB8AC3E}">
        <p14:creationId xmlns:p14="http://schemas.microsoft.com/office/powerpoint/2010/main" val="3136055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watch. Watches are used to tell time. Watch starts with W.</a:t>
            </a:r>
          </a:p>
        </p:txBody>
      </p:sp>
      <p:sp>
        <p:nvSpPr>
          <p:cNvPr id="4" name="Slide Number Placeholder 3"/>
          <p:cNvSpPr>
            <a:spLocks noGrp="1"/>
          </p:cNvSpPr>
          <p:nvPr>
            <p:ph type="sldNum" sz="quarter" idx="5"/>
          </p:nvPr>
        </p:nvSpPr>
        <p:spPr/>
        <p:txBody>
          <a:bodyPr/>
          <a:lstStyle/>
          <a:p>
            <a:fld id="{B377081C-7D50-41D5-AE6E-B220DA46935B}" type="slidenum">
              <a:rPr lang="en-US" smtClean="0"/>
              <a:t>6</a:t>
            </a:fld>
            <a:endParaRPr lang="en-US"/>
          </a:p>
        </p:txBody>
      </p:sp>
    </p:spTree>
    <p:extLst>
      <p:ext uri="{BB962C8B-B14F-4D97-AF65-F5344CB8AC3E}">
        <p14:creationId xmlns:p14="http://schemas.microsoft.com/office/powerpoint/2010/main" val="2205314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is waving. Waving starts with W.</a:t>
            </a:r>
          </a:p>
        </p:txBody>
      </p:sp>
      <p:sp>
        <p:nvSpPr>
          <p:cNvPr id="4" name="Slide Number Placeholder 3"/>
          <p:cNvSpPr>
            <a:spLocks noGrp="1"/>
          </p:cNvSpPr>
          <p:nvPr>
            <p:ph type="sldNum" sz="quarter" idx="5"/>
          </p:nvPr>
        </p:nvSpPr>
        <p:spPr/>
        <p:txBody>
          <a:bodyPr/>
          <a:lstStyle/>
          <a:p>
            <a:fld id="{B377081C-7D50-41D5-AE6E-B220DA46935B}" type="slidenum">
              <a:rPr lang="en-US" smtClean="0"/>
              <a:t>7</a:t>
            </a:fld>
            <a:endParaRPr lang="en-US"/>
          </a:p>
        </p:txBody>
      </p:sp>
    </p:spTree>
    <p:extLst>
      <p:ext uri="{BB962C8B-B14F-4D97-AF65-F5344CB8AC3E}">
        <p14:creationId xmlns:p14="http://schemas.microsoft.com/office/powerpoint/2010/main" val="1791812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watermelon. A watermelon is a type of fruit.</a:t>
            </a:r>
          </a:p>
        </p:txBody>
      </p:sp>
      <p:sp>
        <p:nvSpPr>
          <p:cNvPr id="4" name="Slide Number Placeholder 3"/>
          <p:cNvSpPr>
            <a:spLocks noGrp="1"/>
          </p:cNvSpPr>
          <p:nvPr>
            <p:ph type="sldNum" sz="quarter" idx="5"/>
          </p:nvPr>
        </p:nvSpPr>
        <p:spPr/>
        <p:txBody>
          <a:bodyPr/>
          <a:lstStyle/>
          <a:p>
            <a:fld id="{B377081C-7D50-41D5-AE6E-B220DA46935B}" type="slidenum">
              <a:rPr lang="en-US" smtClean="0"/>
              <a:t>8</a:t>
            </a:fld>
            <a:endParaRPr lang="en-US"/>
          </a:p>
        </p:txBody>
      </p:sp>
    </p:spTree>
    <p:extLst>
      <p:ext uri="{BB962C8B-B14F-4D97-AF65-F5344CB8AC3E}">
        <p14:creationId xmlns:p14="http://schemas.microsoft.com/office/powerpoint/2010/main" val="691777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walnuts. Walnut starts with W.</a:t>
            </a:r>
          </a:p>
        </p:txBody>
      </p:sp>
      <p:sp>
        <p:nvSpPr>
          <p:cNvPr id="4" name="Slide Number Placeholder 3"/>
          <p:cNvSpPr>
            <a:spLocks noGrp="1"/>
          </p:cNvSpPr>
          <p:nvPr>
            <p:ph type="sldNum" sz="quarter" idx="5"/>
          </p:nvPr>
        </p:nvSpPr>
        <p:spPr/>
        <p:txBody>
          <a:bodyPr/>
          <a:lstStyle/>
          <a:p>
            <a:fld id="{B377081C-7D50-41D5-AE6E-B220DA46935B}" type="slidenum">
              <a:rPr lang="en-US" smtClean="0"/>
              <a:t>9</a:t>
            </a:fld>
            <a:endParaRPr lang="en-US"/>
          </a:p>
        </p:txBody>
      </p:sp>
    </p:spTree>
    <p:extLst>
      <p:ext uri="{BB962C8B-B14F-4D97-AF65-F5344CB8AC3E}">
        <p14:creationId xmlns:p14="http://schemas.microsoft.com/office/powerpoint/2010/main" val="26610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BCC323-736A-4D9E-BC95-21BF83DB3A0F}"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E7BD6-1368-46F3-9B38-52229EB4B6D4}" type="slidenum">
              <a:rPr lang="en-US" smtClean="0"/>
              <a:t>‹#›</a:t>
            </a:fld>
            <a:endParaRPr lang="en-US"/>
          </a:p>
        </p:txBody>
      </p:sp>
    </p:spTree>
    <p:extLst>
      <p:ext uri="{BB962C8B-B14F-4D97-AF65-F5344CB8AC3E}">
        <p14:creationId xmlns:p14="http://schemas.microsoft.com/office/powerpoint/2010/main" val="4105965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BCC323-736A-4D9E-BC95-21BF83DB3A0F}"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E7BD6-1368-46F3-9B38-52229EB4B6D4}" type="slidenum">
              <a:rPr lang="en-US" smtClean="0"/>
              <a:t>‹#›</a:t>
            </a:fld>
            <a:endParaRPr lang="en-US"/>
          </a:p>
        </p:txBody>
      </p:sp>
    </p:spTree>
    <p:extLst>
      <p:ext uri="{BB962C8B-B14F-4D97-AF65-F5344CB8AC3E}">
        <p14:creationId xmlns:p14="http://schemas.microsoft.com/office/powerpoint/2010/main" val="845278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BCC323-736A-4D9E-BC95-21BF83DB3A0F}"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E7BD6-1368-46F3-9B38-52229EB4B6D4}" type="slidenum">
              <a:rPr lang="en-US" smtClean="0"/>
              <a:t>‹#›</a:t>
            </a:fld>
            <a:endParaRPr lang="en-US"/>
          </a:p>
        </p:txBody>
      </p:sp>
    </p:spTree>
    <p:extLst>
      <p:ext uri="{BB962C8B-B14F-4D97-AF65-F5344CB8AC3E}">
        <p14:creationId xmlns:p14="http://schemas.microsoft.com/office/powerpoint/2010/main" val="1921455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BCC323-736A-4D9E-BC95-21BF83DB3A0F}"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E7BD6-1368-46F3-9B38-52229EB4B6D4}" type="slidenum">
              <a:rPr lang="en-US" smtClean="0"/>
              <a:t>‹#›</a:t>
            </a:fld>
            <a:endParaRPr lang="en-US"/>
          </a:p>
        </p:txBody>
      </p:sp>
    </p:spTree>
    <p:extLst>
      <p:ext uri="{BB962C8B-B14F-4D97-AF65-F5344CB8AC3E}">
        <p14:creationId xmlns:p14="http://schemas.microsoft.com/office/powerpoint/2010/main" val="3193983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BCC323-736A-4D9E-BC95-21BF83DB3A0F}"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E7BD6-1368-46F3-9B38-52229EB4B6D4}" type="slidenum">
              <a:rPr lang="en-US" smtClean="0"/>
              <a:t>‹#›</a:t>
            </a:fld>
            <a:endParaRPr lang="en-US"/>
          </a:p>
        </p:txBody>
      </p:sp>
    </p:spTree>
    <p:extLst>
      <p:ext uri="{BB962C8B-B14F-4D97-AF65-F5344CB8AC3E}">
        <p14:creationId xmlns:p14="http://schemas.microsoft.com/office/powerpoint/2010/main" val="4254549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BCC323-736A-4D9E-BC95-21BF83DB3A0F}"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E7BD6-1368-46F3-9B38-52229EB4B6D4}" type="slidenum">
              <a:rPr lang="en-US" smtClean="0"/>
              <a:t>‹#›</a:t>
            </a:fld>
            <a:endParaRPr lang="en-US"/>
          </a:p>
        </p:txBody>
      </p:sp>
    </p:spTree>
    <p:extLst>
      <p:ext uri="{BB962C8B-B14F-4D97-AF65-F5344CB8AC3E}">
        <p14:creationId xmlns:p14="http://schemas.microsoft.com/office/powerpoint/2010/main" val="4110138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BCC323-736A-4D9E-BC95-21BF83DB3A0F}"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6E7BD6-1368-46F3-9B38-52229EB4B6D4}" type="slidenum">
              <a:rPr lang="en-US" smtClean="0"/>
              <a:t>‹#›</a:t>
            </a:fld>
            <a:endParaRPr lang="en-US"/>
          </a:p>
        </p:txBody>
      </p:sp>
    </p:spTree>
    <p:extLst>
      <p:ext uri="{BB962C8B-B14F-4D97-AF65-F5344CB8AC3E}">
        <p14:creationId xmlns:p14="http://schemas.microsoft.com/office/powerpoint/2010/main" val="2239154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BCC323-736A-4D9E-BC95-21BF83DB3A0F}"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6E7BD6-1368-46F3-9B38-52229EB4B6D4}" type="slidenum">
              <a:rPr lang="en-US" smtClean="0"/>
              <a:t>‹#›</a:t>
            </a:fld>
            <a:endParaRPr lang="en-US"/>
          </a:p>
        </p:txBody>
      </p:sp>
    </p:spTree>
    <p:extLst>
      <p:ext uri="{BB962C8B-B14F-4D97-AF65-F5344CB8AC3E}">
        <p14:creationId xmlns:p14="http://schemas.microsoft.com/office/powerpoint/2010/main" val="879934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CC323-736A-4D9E-BC95-21BF83DB3A0F}"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6E7BD6-1368-46F3-9B38-52229EB4B6D4}" type="slidenum">
              <a:rPr lang="en-US" smtClean="0"/>
              <a:t>‹#›</a:t>
            </a:fld>
            <a:endParaRPr lang="en-US"/>
          </a:p>
        </p:txBody>
      </p:sp>
    </p:spTree>
    <p:extLst>
      <p:ext uri="{BB962C8B-B14F-4D97-AF65-F5344CB8AC3E}">
        <p14:creationId xmlns:p14="http://schemas.microsoft.com/office/powerpoint/2010/main" val="2569987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BCC323-736A-4D9E-BC95-21BF83DB3A0F}"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E7BD6-1368-46F3-9B38-52229EB4B6D4}" type="slidenum">
              <a:rPr lang="en-US" smtClean="0"/>
              <a:t>‹#›</a:t>
            </a:fld>
            <a:endParaRPr lang="en-US"/>
          </a:p>
        </p:txBody>
      </p:sp>
    </p:spTree>
    <p:extLst>
      <p:ext uri="{BB962C8B-B14F-4D97-AF65-F5344CB8AC3E}">
        <p14:creationId xmlns:p14="http://schemas.microsoft.com/office/powerpoint/2010/main" val="3542869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BCC323-736A-4D9E-BC95-21BF83DB3A0F}"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E7BD6-1368-46F3-9B38-52229EB4B6D4}" type="slidenum">
              <a:rPr lang="en-US" smtClean="0"/>
              <a:t>‹#›</a:t>
            </a:fld>
            <a:endParaRPr lang="en-US"/>
          </a:p>
        </p:txBody>
      </p:sp>
    </p:spTree>
    <p:extLst>
      <p:ext uri="{BB962C8B-B14F-4D97-AF65-F5344CB8AC3E}">
        <p14:creationId xmlns:p14="http://schemas.microsoft.com/office/powerpoint/2010/main" val="2011016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BCC323-736A-4D9E-BC95-21BF83DB3A0F}" type="datetimeFigureOut">
              <a:rPr lang="en-US" smtClean="0"/>
              <a:t>1/16/2024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6E7BD6-1368-46F3-9B38-52229EB4B6D4}" type="slidenum">
              <a:rPr lang="en-US" smtClean="0"/>
              <a:t>‹#›</a:t>
            </a:fld>
            <a:endParaRPr lang="en-US"/>
          </a:p>
        </p:txBody>
      </p:sp>
    </p:spTree>
    <p:extLst>
      <p:ext uri="{BB962C8B-B14F-4D97-AF65-F5344CB8AC3E}">
        <p14:creationId xmlns:p14="http://schemas.microsoft.com/office/powerpoint/2010/main" val="13168702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9.wdp"/><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hyperlink" Target="https://creativecommons.org/licenses/by-nc/3.0/"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pngall.com/waffle-png/download/46132" TargetMode="External"/><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10.wdp"/><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14.W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3.wdp"/><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5.wdp"/><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microsoft.com/office/2007/relationships/hdphoto" Target="../media/hdphoto6.wdp"/><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7.wdp"/><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8.wdp"/><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588658-41D6-48C5-BDD0-516EF8E65995}"/>
              </a:ext>
            </a:extLst>
          </p:cNvPr>
          <p:cNvSpPr txBox="1"/>
          <p:nvPr/>
        </p:nvSpPr>
        <p:spPr>
          <a:xfrm>
            <a:off x="738909" y="780859"/>
            <a:ext cx="10584873" cy="6093976"/>
          </a:xfrm>
          <a:prstGeom prst="rect">
            <a:avLst/>
          </a:prstGeom>
          <a:noFill/>
        </p:spPr>
        <p:txBody>
          <a:bodyPr wrap="square" rtlCol="0">
            <a:spAutoFit/>
          </a:bodyPr>
          <a:lstStyle/>
          <a:p>
            <a:pPr algn="ctr"/>
            <a:r>
              <a:rPr lang="en-US" sz="4000" dirty="0"/>
              <a:t>A Book About The Letter</a:t>
            </a:r>
          </a:p>
          <a:p>
            <a:pPr algn="ctr"/>
            <a:r>
              <a:rPr lang="en-US" sz="35000" dirty="0">
                <a:solidFill>
                  <a:srgbClr val="FFFF00"/>
                </a:solidFill>
                <a:latin typeface="Arial Rounded MT Bold" panose="020F0704030504030204" pitchFamily="34" charset="0"/>
              </a:rPr>
              <a:t>W</a:t>
            </a:r>
          </a:p>
        </p:txBody>
      </p:sp>
      <p:pic>
        <p:nvPicPr>
          <p:cNvPr id="4" name="Recorded Sound" descr="A book about the Letter W">
            <a:hlinkClick r:id="" action="ppaction://media"/>
            <a:extLst>
              <a:ext uri="{FF2B5EF4-FFF2-40B4-BE49-F238E27FC236}">
                <a16:creationId xmlns:a16="http://schemas.microsoft.com/office/drawing/2014/main" id="{6611679F-25A7-4B4C-AB3C-D9EAA1011C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03835" y="4858081"/>
            <a:ext cx="609600" cy="609600"/>
          </a:xfrm>
          <a:prstGeom prst="rect">
            <a:avLst/>
          </a:prstGeom>
        </p:spPr>
      </p:pic>
    </p:spTree>
    <p:extLst>
      <p:ext uri="{BB962C8B-B14F-4D97-AF65-F5344CB8AC3E}">
        <p14:creationId xmlns:p14="http://schemas.microsoft.com/office/powerpoint/2010/main" val="152643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1" presetClass="mediacall" presetSubtype="0" fill="hold" nodeType="withEffect">
                                  <p:stCondLst>
                                    <p:cond delay="0"/>
                                  </p:stCondLst>
                                  <p:childTnLst>
                                    <p:cmd type="call" cmd="playFrom(0.0)">
                                      <p:cBhvr>
                                        <p:cTn id="9" dur="4318" fill="hold"/>
                                        <p:tgtEl>
                                          <p:spTgt spid="4"/>
                                        </p:tgtEl>
                                      </p:cBhvr>
                                    </p:cmd>
                                  </p:childTnLst>
                                  <p:subTnLst>
                                    <p:set>
                                      <p:cBhvr override="childStyle">
                                        <p:cTn dur="1" fill="hold" display="0" masterRel="sameClick" afterEffect="1">
                                          <p:stCondLst>
                                            <p:cond evt="end" delay="0">
                                              <p:tn val="8"/>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erson washing hands in a sink">
            <a:extLst>
              <a:ext uri="{FF2B5EF4-FFF2-40B4-BE49-F238E27FC236}">
                <a16:creationId xmlns:a16="http://schemas.microsoft.com/office/drawing/2014/main" id="{F14EDC73-7757-4890-9EA7-A4AC99F028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464" b="88915" l="0" r="98788">
                        <a14:foregroundMark x1="70758" y1="25173" x2="78636" y2="4388"/>
                        <a14:foregroundMark x1="78636" y1="4388" x2="84394" y2="7159"/>
                        <a14:foregroundMark x1="94242" y1="34411" x2="96667" y2="21478"/>
                        <a14:foregroundMark x1="96667" y1="21478" x2="96667" y2="20554"/>
                        <a14:foregroundMark x1="84848" y1="16166" x2="90455" y2="4157"/>
                        <a14:foregroundMark x1="95000" y1="4157" x2="98939" y2="10393"/>
                        <a14:foregroundMark x1="11212" y1="56582" x2="909" y2="54503"/>
                        <a14:foregroundMark x1="909" y1="54503" x2="455" y2="54734"/>
                        <a14:foregroundMark x1="455" y1="54503" x2="8788" y2="49192"/>
                        <a14:foregroundMark x1="8788" y1="49192" x2="10455" y2="49885"/>
                        <a14:foregroundMark x1="0" y1="55196" x2="7273" y2="50577"/>
                        <a14:foregroundMark x1="10909" y1="51270" x2="9545" y2="54503"/>
                        <a14:foregroundMark x1="13485" y1="53118" x2="10758" y2="49885"/>
                        <a14:foregroundMark x1="7879" y1="62356" x2="0" y2="61432"/>
                        <a14:foregroundMark x1="0" y1="61432" x2="0" y2="61663"/>
                        <a14:foregroundMark x1="1364" y1="52425" x2="8333" y2="48730"/>
                      </a14:backgroundRemoval>
                    </a14:imgEffect>
                  </a14:imgLayer>
                </a14:imgProps>
              </a:ext>
              <a:ext uri="{28A0092B-C50C-407E-A947-70E740481C1C}">
                <a14:useLocalDpi xmlns:a14="http://schemas.microsoft.com/office/drawing/2010/main" val="0"/>
              </a:ext>
            </a:extLst>
          </a:blip>
          <a:srcRect l="16061"/>
          <a:stretch/>
        </p:blipFill>
        <p:spPr>
          <a:xfrm>
            <a:off x="3962400" y="1366837"/>
            <a:ext cx="5276850" cy="4124325"/>
          </a:xfrm>
          <a:prstGeom prst="rect">
            <a:avLst/>
          </a:prstGeom>
        </p:spPr>
      </p:pic>
      <p:pic>
        <p:nvPicPr>
          <p:cNvPr id="5" name="Recorded Sound" descr="She is washing her hands. Washing starts with W.&#10;">
            <a:hlinkClick r:id="" action="ppaction://media"/>
            <a:extLst>
              <a:ext uri="{FF2B5EF4-FFF2-40B4-BE49-F238E27FC236}">
                <a16:creationId xmlns:a16="http://schemas.microsoft.com/office/drawing/2014/main" id="{CFFB0F42-6E88-416D-9286-8E34B1B611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76923" y="4881562"/>
            <a:ext cx="609600" cy="609600"/>
          </a:xfrm>
          <a:prstGeom prst="rect">
            <a:avLst/>
          </a:prstGeom>
        </p:spPr>
      </p:pic>
    </p:spTree>
    <p:extLst>
      <p:ext uri="{BB962C8B-B14F-4D97-AF65-F5344CB8AC3E}">
        <p14:creationId xmlns:p14="http://schemas.microsoft.com/office/powerpoint/2010/main" val="247724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58" fill="hold"/>
                                        <p:tgtEl>
                                          <p:spTgt spid="5"/>
                                        </p:tgtEl>
                                      </p:cBhvr>
                                    </p:cmd>
                                  </p:childTnLst>
                                  <p:subTnLst>
                                    <p:set>
                                      <p:cBhvr override="childStyle">
                                        <p:cTn dur="1" fill="hold" display="0" masterRel="sameClick" afterEffect="1">
                                          <p:stCondLst>
                                            <p:cond evt="end" delay="0">
                                              <p:tn val="5"/>
                                            </p:cond>
                                          </p:stCondLst>
                                        </p:cTn>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2000" tmFilter="0, 0; .2, .5; .8, .5; 1, 0"/>
                                        <p:tgtEl>
                                          <p:spTgt spid="4"/>
                                        </p:tgtEl>
                                      </p:cBhvr>
                                    </p:animEffect>
                                    <p:animScale>
                                      <p:cBhvr>
                                        <p:cTn id="11" dur="10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affle">
            <a:extLst>
              <a:ext uri="{FF2B5EF4-FFF2-40B4-BE49-F238E27FC236}">
                <a16:creationId xmlns:a16="http://schemas.microsoft.com/office/drawing/2014/main" id="{CE00ED64-6463-4C3B-A6F0-30A59D8F839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850522" y="766650"/>
            <a:ext cx="5035535" cy="4933601"/>
          </a:xfrm>
          <a:prstGeom prst="rect">
            <a:avLst/>
          </a:prstGeom>
        </p:spPr>
      </p:pic>
      <p:sp>
        <p:nvSpPr>
          <p:cNvPr id="10" name="TextBox 9">
            <a:extLst>
              <a:ext uri="{FF2B5EF4-FFF2-40B4-BE49-F238E27FC236}">
                <a16:creationId xmlns:a16="http://schemas.microsoft.com/office/drawing/2014/main" id="{957AF50C-93C3-4927-808A-58D987179F29}"/>
              </a:ext>
            </a:extLst>
          </p:cNvPr>
          <p:cNvSpPr txBox="1"/>
          <p:nvPr/>
        </p:nvSpPr>
        <p:spPr>
          <a:xfrm>
            <a:off x="2596153" y="6858000"/>
            <a:ext cx="6999694" cy="230832"/>
          </a:xfrm>
          <a:prstGeom prst="rect">
            <a:avLst/>
          </a:prstGeom>
          <a:noFill/>
        </p:spPr>
        <p:txBody>
          <a:bodyPr wrap="square" rtlCol="0">
            <a:spAutoFit/>
          </a:bodyPr>
          <a:lstStyle/>
          <a:p>
            <a:r>
              <a:rPr lang="en-US" sz="900">
                <a:hlinkClick r:id="rId6" tooltip="https://www.pngall.com/waffle-png/download/46132"/>
              </a:rPr>
              <a:t>This Photo</a:t>
            </a:r>
            <a:r>
              <a:rPr lang="en-US" sz="900"/>
              <a:t> by Unknown Author is licensed under </a:t>
            </a:r>
            <a:r>
              <a:rPr lang="en-US" sz="900">
                <a:hlinkClick r:id="rId7" tooltip="https://creativecommons.org/licenses/by-nc/3.0/"/>
              </a:rPr>
              <a:t>CC BY-NC</a:t>
            </a:r>
            <a:endParaRPr lang="en-US" sz="900"/>
          </a:p>
        </p:txBody>
      </p:sp>
      <p:pic>
        <p:nvPicPr>
          <p:cNvPr id="2" name="Recorded Sound" descr="W is for waffle. Waffles are yummy.&#10;">
            <a:hlinkClick r:id="" action="ppaction://media"/>
            <a:extLst>
              <a:ext uri="{FF2B5EF4-FFF2-40B4-BE49-F238E27FC236}">
                <a16:creationId xmlns:a16="http://schemas.microsoft.com/office/drawing/2014/main" id="{C844F9A7-29A9-4A9C-9D90-61F392F182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02413" y="5395451"/>
            <a:ext cx="609600" cy="609600"/>
          </a:xfrm>
          <a:prstGeom prst="rect">
            <a:avLst/>
          </a:prstGeom>
        </p:spPr>
      </p:pic>
    </p:spTree>
    <p:extLst>
      <p:ext uri="{BB962C8B-B14F-4D97-AF65-F5344CB8AC3E}">
        <p14:creationId xmlns:p14="http://schemas.microsoft.com/office/powerpoint/2010/main" val="12602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84" fill="hold"/>
                                        <p:tgtEl>
                                          <p:spTgt spid="2"/>
                                        </p:tgtEl>
                                      </p:cBhvr>
                                    </p:cmd>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is is a whale">
            <a:extLst>
              <a:ext uri="{FF2B5EF4-FFF2-40B4-BE49-F238E27FC236}">
                <a16:creationId xmlns:a16="http://schemas.microsoft.com/office/drawing/2014/main" id="{7F678345-EED3-4146-8567-8C3F6FDEF449}"/>
              </a:ext>
            </a:extLst>
          </p:cNvPr>
          <p:cNvPicPr>
            <a:picLocks noChangeAspect="1" noChangeArrowheads="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5252" b="95186" l="4660" r="97355">
                        <a14:foregroundMark x1="48363" y1="8534" x2="46474" y2="5689"/>
                        <a14:foregroundMark x1="8060" y1="27571" x2="4660" y2="27571"/>
                        <a14:foregroundMark x1="37028" y1="57330" x2="42695" y2="67396"/>
                        <a14:foregroundMark x1="45466" y1="70241" x2="42191" y2="69803"/>
                        <a14:foregroundMark x1="73552" y1="52516" x2="73552" y2="52516"/>
                        <a14:foregroundMark x1="76071" y1="50109" x2="71033" y2="48796"/>
                        <a14:foregroundMark x1="91436" y1="45733" x2="93073" y2="59737"/>
                        <a14:foregroundMark x1="93073" y1="59737" x2="92695" y2="63676"/>
                        <a14:foregroundMark x1="96599" y1="56893" x2="97481" y2="59300"/>
                        <a14:foregroundMark x1="88539" y1="69147" x2="91814" y2="64989"/>
                        <a14:foregroundMark x1="57305" y1="95186" x2="56423" y2="92123"/>
                      </a14:backgroundRemoval>
                    </a14:imgEffect>
                  </a14:imgLayer>
                </a14:imgProps>
              </a:ext>
              <a:ext uri="{28A0092B-C50C-407E-A947-70E740481C1C}">
                <a14:useLocalDpi xmlns:a14="http://schemas.microsoft.com/office/drawing/2010/main" val="0"/>
              </a:ext>
            </a:extLst>
          </a:blip>
          <a:srcRect/>
          <a:stretch>
            <a:fillRect/>
          </a:stretch>
        </p:blipFill>
        <p:spPr bwMode="auto">
          <a:xfrm>
            <a:off x="480497" y="1770185"/>
            <a:ext cx="6436529" cy="3704652"/>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descr="This is a whale.  Whales live in the ocean. ">
            <a:hlinkClick r:id="" action="ppaction://media"/>
            <a:extLst>
              <a:ext uri="{FF2B5EF4-FFF2-40B4-BE49-F238E27FC236}">
                <a16:creationId xmlns:a16="http://schemas.microsoft.com/office/drawing/2014/main" id="{3DB27683-A26A-4210-921D-7C04B92D1A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2632" y="5580344"/>
            <a:ext cx="609600" cy="609600"/>
          </a:xfrm>
          <a:prstGeom prst="rect">
            <a:avLst/>
          </a:prstGeom>
        </p:spPr>
      </p:pic>
    </p:spTree>
    <p:extLst>
      <p:ext uri="{BB962C8B-B14F-4D97-AF65-F5344CB8AC3E}">
        <p14:creationId xmlns:p14="http://schemas.microsoft.com/office/powerpoint/2010/main" val="241099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12" fill="hold"/>
                                        <p:tgtEl>
                                          <p:spTgt spid="2"/>
                                        </p:tgtEl>
                                      </p:cBhvr>
                                    </p:cmd>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 0 L 0.25 0 E" pathEditMode="relative" ptsTypes="">
                                      <p:cBhvr>
                                        <p:cTn id="10" dur="2000" fill="hold"/>
                                        <p:tgtEl>
                                          <p:spTgt spid="307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ook open to The End">
            <a:extLst>
              <a:ext uri="{FF2B5EF4-FFF2-40B4-BE49-F238E27FC236}">
                <a16:creationId xmlns:a16="http://schemas.microsoft.com/office/drawing/2014/main" id="{E6E48315-65FA-4730-881D-E385AD1A2F12}"/>
              </a:ext>
            </a:extLst>
          </p:cNvPr>
          <p:cNvPicPr>
            <a:picLocks noChangeAspect="1"/>
          </p:cNvPicPr>
          <p:nvPr/>
        </p:nvPicPr>
        <p:blipFill>
          <a:blip r:embed="rId5">
            <a:duotone>
              <a:prstClr val="black"/>
              <a:srgbClr val="FF0000">
                <a:tint val="45000"/>
                <a:satMod val="400000"/>
              </a:srgbClr>
            </a:duotone>
          </a:blip>
          <a:stretch>
            <a:fillRect/>
          </a:stretch>
        </p:blipFill>
        <p:spPr>
          <a:xfrm>
            <a:off x="3657600" y="1007006"/>
            <a:ext cx="5300225" cy="4548420"/>
          </a:xfrm>
          <a:prstGeom prst="rect">
            <a:avLst/>
          </a:prstGeom>
        </p:spPr>
      </p:pic>
      <p:pic>
        <p:nvPicPr>
          <p:cNvPr id="2" name="Recorded Sound" descr="The end. ">
            <a:hlinkClick r:id="" action="ppaction://media"/>
            <a:extLst>
              <a:ext uri="{FF2B5EF4-FFF2-40B4-BE49-F238E27FC236}">
                <a16:creationId xmlns:a16="http://schemas.microsoft.com/office/drawing/2014/main" id="{C507ECC0-F8A8-4CFC-BC92-AD7339A07ECD}"/>
              </a:ext>
            </a:extLst>
          </p:cNvPr>
          <p:cNvPicPr>
            <a:picLocks noChangeAspect="1"/>
          </p:cNvPicPr>
          <p:nvPr>
            <a:audioFile r:link="rId1"/>
            <p:extLst>
              <p:ext uri="{DAA4B4D4-6D71-4841-9C94-3DE7FCFB9230}">
                <p14:media xmlns:p14="http://schemas.microsoft.com/office/powerpoint/2010/main" r:embed="rId2">
                  <p14:trim st="2784"/>
                </p14:media>
              </p:ext>
            </p:extLst>
          </p:nvPr>
        </p:nvPicPr>
        <p:blipFill>
          <a:blip r:embed="rId6"/>
          <a:stretch>
            <a:fillRect/>
          </a:stretch>
        </p:blipFill>
        <p:spPr>
          <a:xfrm>
            <a:off x="11145420" y="5795377"/>
            <a:ext cx="487363" cy="487363"/>
          </a:xfrm>
          <a:prstGeom prst="rect">
            <a:avLst/>
          </a:prstGeom>
        </p:spPr>
      </p:pic>
    </p:spTree>
    <p:extLst>
      <p:ext uri="{BB962C8B-B14F-4D97-AF65-F5344CB8AC3E}">
        <p14:creationId xmlns:p14="http://schemas.microsoft.com/office/powerpoint/2010/main" val="190976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6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928C1A-AE49-41A1-84D0-7B6C21DD039C}"/>
              </a:ext>
            </a:extLst>
          </p:cNvPr>
          <p:cNvSpPr txBox="1"/>
          <p:nvPr/>
        </p:nvSpPr>
        <p:spPr>
          <a:xfrm>
            <a:off x="795614" y="1376993"/>
            <a:ext cx="10097037" cy="3785652"/>
          </a:xfrm>
          <a:prstGeom prst="rect">
            <a:avLst/>
          </a:prstGeom>
          <a:noFill/>
        </p:spPr>
        <p:txBody>
          <a:bodyPr wrap="square">
            <a:spAutoFit/>
          </a:bodyPr>
          <a:lstStyle/>
          <a:p>
            <a:r>
              <a:rPr lang="en-US" sz="2400" dirty="0">
                <a:solidFill>
                  <a:srgbClr val="FFFF00"/>
                </a:solidFill>
                <a:latin typeface="Arial" panose="020B0604020202020204" pitchFamily="34" charset="0"/>
                <a:cs typeface="Arial" panose="020B0604020202020204" pitchFamily="34" charset="0"/>
              </a:rPr>
              <a:t>This Adapted Literature resource is available through the Sherlock Center Resource Library. The text and graphics are adapted from the original source. These resources are provided for teachers to help students with severe disabilities participate in the general curriculum. Please limit the use and distribution of these materials accordingly.</a:t>
            </a:r>
          </a:p>
          <a:p>
            <a:r>
              <a:rPr lang="en-US" sz="2400" dirty="0">
                <a:solidFill>
                  <a:srgbClr val="FFFF00"/>
                </a:solidFill>
                <a:latin typeface="Arial" panose="020B0604020202020204" pitchFamily="34" charset="0"/>
                <a:cs typeface="Arial" panose="020B0604020202020204" pitchFamily="34" charset="0"/>
              </a:rPr>
              <a:t> </a:t>
            </a:r>
          </a:p>
          <a:p>
            <a:r>
              <a:rPr lang="en-US" sz="2400" dirty="0">
                <a:solidFill>
                  <a:srgbClr val="FFFF00"/>
                </a:solidFill>
                <a:latin typeface="Arial" panose="020B0604020202020204" pitchFamily="34" charset="0"/>
                <a:cs typeface="Arial" panose="020B0604020202020204" pitchFamily="34" charset="0"/>
              </a:rPr>
              <a:t> </a:t>
            </a:r>
          </a:p>
          <a:p>
            <a:r>
              <a:rPr lang="en-US" sz="2400" dirty="0">
                <a:solidFill>
                  <a:srgbClr val="FFFF00"/>
                </a:solidFill>
                <a:latin typeface="Arial" panose="020B0604020202020204" pitchFamily="34" charset="0"/>
                <a:cs typeface="Arial" panose="020B0604020202020204" pitchFamily="34" charset="0"/>
              </a:rPr>
              <a:t>Paul V. Sherlock Center on Disabilities / RI College</a:t>
            </a:r>
          </a:p>
          <a:p>
            <a:r>
              <a:rPr lang="en-US" sz="2400" dirty="0">
                <a:solidFill>
                  <a:srgbClr val="FFFF00"/>
                </a:solidFill>
                <a:latin typeface="Arial" panose="020B0604020202020204" pitchFamily="34" charset="0"/>
                <a:cs typeface="Arial" panose="020B0604020202020204" pitchFamily="34" charset="0"/>
              </a:rPr>
              <a:t>600 Mt. Pleasant Avenue, Providence RI 02908</a:t>
            </a:r>
          </a:p>
          <a:p>
            <a:r>
              <a:rPr lang="en-US" sz="2400" dirty="0">
                <a:solidFill>
                  <a:srgbClr val="FFFF00"/>
                </a:solidFill>
                <a:latin typeface="Arial" panose="020B0604020202020204" pitchFamily="34" charset="0"/>
                <a:cs typeface="Arial" panose="020B0604020202020204" pitchFamily="34" charset="0"/>
              </a:rPr>
              <a:t>www.sherlockcenter.org</a:t>
            </a:r>
          </a:p>
        </p:txBody>
      </p:sp>
    </p:spTree>
    <p:extLst>
      <p:ext uri="{BB962C8B-B14F-4D97-AF65-F5344CB8AC3E}">
        <p14:creationId xmlns:p14="http://schemas.microsoft.com/office/powerpoint/2010/main" val="1336657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his is a woman">
            <a:extLst>
              <a:ext uri="{FF2B5EF4-FFF2-40B4-BE49-F238E27FC236}">
                <a16:creationId xmlns:a16="http://schemas.microsoft.com/office/drawing/2014/main" id="{53537E81-1034-41C6-B236-12B568525A7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057" b="93365" l="10000" r="90000">
                        <a14:foregroundMark x1="48133" y1="10071" x2="57200" y2="8175"/>
                        <a14:foregroundMark x1="57200" y1="8175" x2="57600" y2="8175"/>
                        <a14:foregroundMark x1="45000" y1="94431" x2="55200" y2="68720"/>
                        <a14:foregroundMark x1="55200" y1="68720" x2="63133" y2="73223"/>
                        <a14:foregroundMark x1="63133" y1="73223" x2="65133" y2="84716"/>
                        <a14:foregroundMark x1="65133" y1="84716" x2="60267" y2="94550"/>
                        <a14:foregroundMark x1="60267" y1="94550" x2="54667" y2="93365"/>
                        <a14:foregroundMark x1="54667" y1="93365" x2="53333" y2="91232"/>
                        <a14:backgroundMark x1="49333" y1="59360" x2="49600" y2="63863"/>
                      </a14:backgroundRemoval>
                    </a14:imgEffect>
                  </a14:imgLayer>
                </a14:imgProps>
              </a:ex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descr="This is a woman. Woman starts with W.&#10;">
            <a:hlinkClick r:id="" action="ppaction://media"/>
            <a:extLst>
              <a:ext uri="{FF2B5EF4-FFF2-40B4-BE49-F238E27FC236}">
                <a16:creationId xmlns:a16="http://schemas.microsoft.com/office/drawing/2014/main" id="{B006407F-2E9E-44F7-AAA3-93694F8852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02413" y="5380703"/>
            <a:ext cx="609600" cy="609600"/>
          </a:xfrm>
          <a:prstGeom prst="rect">
            <a:avLst/>
          </a:prstGeom>
        </p:spPr>
      </p:pic>
    </p:spTree>
    <p:extLst>
      <p:ext uri="{BB962C8B-B14F-4D97-AF65-F5344CB8AC3E}">
        <p14:creationId xmlns:p14="http://schemas.microsoft.com/office/powerpoint/2010/main" val="2241954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51" fill="hold"/>
                                        <p:tgtEl>
                                          <p:spTgt spid="6"/>
                                        </p:tgtEl>
                                      </p:cBhvr>
                                    </p:cmd>
                                  </p:childTnLst>
                                  <p:subTnLst>
                                    <p:set>
                                      <p:cBhvr override="childStyle">
                                        <p:cTn dur="1" fill="hold" display="0" masterRel="sameClick" afterEffect="1">
                                          <p:stCondLst>
                                            <p:cond evt="end" delay="0">
                                              <p:tn val="5"/>
                                            </p:cond>
                                          </p:stCondLst>
                                        </p:cTn>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his is a walrus">
            <a:extLst>
              <a:ext uri="{FF2B5EF4-FFF2-40B4-BE49-F238E27FC236}">
                <a16:creationId xmlns:a16="http://schemas.microsoft.com/office/drawing/2014/main" id="{3B75EA73-F01B-4343-8C18-7E1A259949D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3555" b="86028" l="15674" r="71875">
                        <a14:foregroundMark x1="59229" y1="25091" x2="59229" y2="25091"/>
                        <a14:foregroundMark x1="51709" y1="26262" x2="58447" y2="24287"/>
                        <a14:foregroundMark x1="64600" y1="42209" x2="64600" y2="42209"/>
                        <a14:foregroundMark x1="64600" y1="42209" x2="64600" y2="42209"/>
                        <a14:foregroundMark x1="63672" y1="40015" x2="66064" y2="51792"/>
                        <a14:foregroundMark x1="66064" y1="51792" x2="66064" y2="51792"/>
                        <a14:foregroundMark x1="69060" y1="49503" x2="70166" y2="48793"/>
                        <a14:foregroundMark x1="66064" y1="51426" x2="67247" y2="50667"/>
                        <a14:foregroundMark x1="71191" y1="53767" x2="71875" y2="58010"/>
                        <a14:foregroundMark x1="19922" y1="70227" x2="18018" y2="77323"/>
                        <a14:foregroundMark x1="18018" y1="77323" x2="18896" y2="80322"/>
                        <a14:foregroundMark x1="15674" y1="76737" x2="16113" y2="81785"/>
                        <a14:foregroundMark x1="54736" y1="23555" x2="54932" y2="33358"/>
                        <a14:backgroundMark x1="68213" y1="49451" x2="67383" y2="43087"/>
                        <a14:backgroundMark x1="67383" y1="43087" x2="67383" y2="43087"/>
                        <a14:backgroundMark x1="68604" y1="50329" x2="67969" y2="50329"/>
                        <a14:backgroundMark x1="68604" y1="49598" x2="67871" y2="50183"/>
                        <a14:backgroundMark x1="68359" y1="48866" x2="69092" y2="49451"/>
                      </a14:backgroundRemoval>
                    </a14:imgEffect>
                  </a14:imgLayer>
                </a14:imgProps>
              </a:ext>
              <a:ext uri="{28A0092B-C50C-407E-A947-70E740481C1C}">
                <a14:useLocalDpi xmlns:a14="http://schemas.microsoft.com/office/drawing/2010/main" val="0"/>
              </a:ext>
            </a:extLst>
          </a:blip>
          <a:srcRect l="15000" t="19216" r="24192" b="6540"/>
          <a:stretch/>
        </p:blipFill>
        <p:spPr>
          <a:xfrm>
            <a:off x="1828800" y="815926"/>
            <a:ext cx="7413673" cy="6042074"/>
          </a:xfrm>
          <a:prstGeom prst="rect">
            <a:avLst/>
          </a:prstGeom>
        </p:spPr>
      </p:pic>
      <p:pic>
        <p:nvPicPr>
          <p:cNvPr id="2" name="Recorded Sound" descr="This is a Walrus. A walrus likes to swim in the ocean.&#10;">
            <a:hlinkClick r:id="" action="ppaction://media"/>
            <a:extLst>
              <a:ext uri="{FF2B5EF4-FFF2-40B4-BE49-F238E27FC236}">
                <a16:creationId xmlns:a16="http://schemas.microsoft.com/office/drawing/2014/main" id="{6D7B17B3-8894-4D4E-95D1-4659D4D105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24059" y="5100484"/>
            <a:ext cx="609600" cy="609600"/>
          </a:xfrm>
          <a:prstGeom prst="rect">
            <a:avLst/>
          </a:prstGeom>
        </p:spPr>
      </p:pic>
    </p:spTree>
    <p:extLst>
      <p:ext uri="{BB962C8B-B14F-4D97-AF65-F5344CB8AC3E}">
        <p14:creationId xmlns:p14="http://schemas.microsoft.com/office/powerpoint/2010/main" val="2608757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par>
                                <p:cTn id="7" presetID="1" presetClass="mediacall" presetSubtype="0" fill="hold" nodeType="withEffect">
                                  <p:stCondLst>
                                    <p:cond delay="0"/>
                                  </p:stCondLst>
                                  <p:childTnLst>
                                    <p:cmd type="call" cmd="playFrom(0.0)">
                                      <p:cBhvr>
                                        <p:cTn id="8" dur="7672" fill="hold"/>
                                        <p:tgtEl>
                                          <p:spTgt spid="2"/>
                                        </p:tgtEl>
                                      </p:cBhvr>
                                    </p:cmd>
                                  </p:childTnLst>
                                  <p:subTnLst>
                                    <p:set>
                                      <p:cBhvr override="childStyle">
                                        <p:cTn dur="1" fill="hold" display="0" masterRel="sameClick" afterEffect="1">
                                          <p:stCondLst>
                                            <p:cond evt="end" delay="0">
                                              <p:tn val="7"/>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s is a glass of water. Water begins with W.&#10;">
            <a:extLst>
              <a:ext uri="{FF2B5EF4-FFF2-40B4-BE49-F238E27FC236}">
                <a16:creationId xmlns:a16="http://schemas.microsoft.com/office/drawing/2014/main" id="{4E220B95-DDE9-4041-A5DC-DB319EE0C05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38" b="89981" l="10000" r="90000">
                        <a14:foregroundMark x1="61714" y1="9676" x2="60600" y2="3238"/>
                        <a14:foregroundMark x1="67371" y1="72914" x2="78343" y2="71200"/>
                        <a14:backgroundMark x1="57057" y1="76114" x2="60429" y2="76343"/>
                        <a14:backgroundMark x1="58171" y1="73105" x2="58171" y2="73105"/>
                        <a14:backgroundMark x1="58171" y1="73105" x2="56714" y2="74400"/>
                        <a14:backgroundMark x1="85800" y1="20229" x2="87514" y2="14895"/>
                      </a14:backgroundRemoval>
                    </a14:imgEffect>
                  </a14:imgLayer>
                </a14:imgProps>
              </a:ex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7" name="Recorded Sound" descr="This is a glass of water. Water begins with W.&#10;">
            <a:hlinkClick r:id="" action="ppaction://media"/>
            <a:extLst>
              <a:ext uri="{FF2B5EF4-FFF2-40B4-BE49-F238E27FC236}">
                <a16:creationId xmlns:a16="http://schemas.microsoft.com/office/drawing/2014/main" id="{25BF09BD-9F2E-47DB-8A64-F40B8908A7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8000" y="5188974"/>
            <a:ext cx="609600" cy="609600"/>
          </a:xfrm>
          <a:prstGeom prst="rect">
            <a:avLst/>
          </a:prstGeom>
        </p:spPr>
      </p:pic>
    </p:spTree>
    <p:extLst>
      <p:ext uri="{BB962C8B-B14F-4D97-AF65-F5344CB8AC3E}">
        <p14:creationId xmlns:p14="http://schemas.microsoft.com/office/powerpoint/2010/main" val="1969344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par>
                                <p:cTn id="7" presetID="1" presetClass="mediacall" presetSubtype="0" fill="hold" nodeType="withEffect">
                                  <p:stCondLst>
                                    <p:cond delay="0"/>
                                  </p:stCondLst>
                                  <p:childTnLst>
                                    <p:cmd type="call" cmd="playFrom(0.0)">
                                      <p:cBhvr>
                                        <p:cTn id="8" dur="6836" fill="hold"/>
                                        <p:tgtEl>
                                          <p:spTgt spid="7"/>
                                        </p:tgtEl>
                                      </p:cBhvr>
                                    </p:cmd>
                                  </p:childTnLst>
                                  <p:subTnLst>
                                    <p:set>
                                      <p:cBhvr override="childStyle">
                                        <p:cTn dur="1" fill="hold" display="0" masterRel="sameClick" afterEffect="1">
                                          <p:stCondLst>
                                            <p:cond evt="end" delay="0">
                                              <p:tn val="7"/>
                                            </p:cond>
                                          </p:stCondLst>
                                        </p:cTn>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s is a piece of wood">
            <a:extLst>
              <a:ext uri="{FF2B5EF4-FFF2-40B4-BE49-F238E27FC236}">
                <a16:creationId xmlns:a16="http://schemas.microsoft.com/office/drawing/2014/main" id="{7EAFC49B-0628-4C7D-9FD3-32901E32AB6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091" b="89474" l="2850" r="93112">
                        <a14:foregroundMark x1="12352" y1="31100" x2="6888" y2="58852"/>
                        <a14:foregroundMark x1="6888" y1="58852" x2="10214" y2="81818"/>
                        <a14:foregroundMark x1="10214" y1="81818" x2="18290" y2="78469"/>
                        <a14:foregroundMark x1="76722" y1="8134" x2="89549" y2="17703"/>
                        <a14:foregroundMark x1="89549" y1="17703" x2="93349" y2="41627"/>
                        <a14:foregroundMark x1="93349" y1="41627" x2="93349" y2="43541"/>
                        <a14:foregroundMark x1="2850" y1="74641" x2="2850" y2="43541"/>
                      </a14:backgroundRemoval>
                    </a14:imgEffect>
                  </a14:imgLayer>
                </a14:imgProps>
              </a:ext>
              <a:ext uri="{28A0092B-C50C-407E-A947-70E740481C1C}">
                <a14:useLocalDpi xmlns:a14="http://schemas.microsoft.com/office/drawing/2010/main" val="0"/>
              </a:ext>
            </a:extLst>
          </a:blip>
          <a:stretch>
            <a:fillRect/>
          </a:stretch>
        </p:blipFill>
        <p:spPr>
          <a:xfrm>
            <a:off x="2449725" y="1637071"/>
            <a:ext cx="6624681" cy="3288737"/>
          </a:xfrm>
          <a:prstGeom prst="rect">
            <a:avLst/>
          </a:prstGeom>
        </p:spPr>
      </p:pic>
      <p:pic>
        <p:nvPicPr>
          <p:cNvPr id="5" name="Recorded Sound" descr="W is for wood. This is a piece of wood.&#10;">
            <a:hlinkClick r:id="" action="ppaction://media"/>
            <a:extLst>
              <a:ext uri="{FF2B5EF4-FFF2-40B4-BE49-F238E27FC236}">
                <a16:creationId xmlns:a16="http://schemas.microsoft.com/office/drawing/2014/main" id="{F3870594-0586-4A29-9F1B-5FF4F927E3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84426" y="5233219"/>
            <a:ext cx="609600" cy="609600"/>
          </a:xfrm>
          <a:prstGeom prst="rect">
            <a:avLst/>
          </a:prstGeom>
        </p:spPr>
      </p:pic>
    </p:spTree>
    <p:extLst>
      <p:ext uri="{BB962C8B-B14F-4D97-AF65-F5344CB8AC3E}">
        <p14:creationId xmlns:p14="http://schemas.microsoft.com/office/powerpoint/2010/main" val="3877810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52" fill="hold"/>
                                        <p:tgtEl>
                                          <p:spTgt spid="5"/>
                                        </p:tgtEl>
                                      </p:cBhvr>
                                    </p:cmd>
                                  </p:childTnLst>
                                  <p:subTnLst>
                                    <p:set>
                                      <p:cBhvr override="childStyle">
                                        <p:cTn dur="1" fill="hold" display="0" masterRel="sameClick" afterEffect="1">
                                          <p:stCondLst>
                                            <p:cond evt="end" delay="0">
                                              <p:tn val="5"/>
                                            </p:cond>
                                          </p:stCondLst>
                                        </p:cTn>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atch ">
            <a:extLst>
              <a:ext uri="{FF2B5EF4-FFF2-40B4-BE49-F238E27FC236}">
                <a16:creationId xmlns:a16="http://schemas.microsoft.com/office/drawing/2014/main" id="{10B82B91-2101-425C-99A2-B0ECDFC6F7B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98" b="95506" l="5469" r="95313">
                        <a14:foregroundMark x1="25000" y1="79775" x2="45703" y2="95056"/>
                        <a14:foregroundMark x1="45703" y1="95056" x2="71484" y2="95955"/>
                        <a14:foregroundMark x1="71484" y1="95955" x2="79688" y2="84494"/>
                        <a14:foregroundMark x1="79688" y1="84494" x2="77734" y2="80449"/>
                        <a14:foregroundMark x1="39453" y1="10787" x2="64063" y2="6292"/>
                        <a14:foregroundMark x1="64063" y1="6292" x2="80859" y2="17079"/>
                        <a14:foregroundMark x1="80859" y1="17079" x2="84375" y2="24719"/>
                        <a14:foregroundMark x1="91016" y1="35955" x2="89453" y2="62022"/>
                        <a14:foregroundMark x1="89453" y1="62022" x2="84766" y2="72135"/>
                        <a14:foregroundMark x1="19531" y1="70337" x2="8594" y2="57303"/>
                        <a14:foregroundMark x1="8594" y1="57303" x2="7422" y2="44494"/>
                        <a14:foregroundMark x1="7422" y1="44494" x2="21484" y2="32809"/>
                        <a14:foregroundMark x1="21484" y1="32809" x2="42578" y2="28090"/>
                        <a14:foregroundMark x1="42578" y1="28090" x2="21875" y2="29663"/>
                        <a14:foregroundMark x1="5469" y1="57528" x2="5859" y2="43596"/>
                        <a14:foregroundMark x1="5859" y1="43596" x2="9766" y2="38652"/>
                        <a14:foregroundMark x1="95703" y1="49213" x2="92578" y2="51910"/>
                        <a14:foregroundMark x1="46875" y1="3820" x2="67578" y2="1798"/>
                        <a14:foregroundMark x1="67578" y1="1798" x2="71094" y2="2921"/>
                      </a14:backgroundRemoval>
                    </a14:imgEffect>
                  </a14:imgLayer>
                </a14:imgProps>
              </a:ext>
              <a:ext uri="{28A0092B-C50C-407E-A947-70E740481C1C}">
                <a14:useLocalDpi xmlns:a14="http://schemas.microsoft.com/office/drawing/2010/main" val="0"/>
              </a:ext>
            </a:extLst>
          </a:blip>
          <a:stretch>
            <a:fillRect/>
          </a:stretch>
        </p:blipFill>
        <p:spPr>
          <a:xfrm>
            <a:off x="4591664" y="814042"/>
            <a:ext cx="3008671" cy="5229916"/>
          </a:xfrm>
          <a:prstGeom prst="rect">
            <a:avLst/>
          </a:prstGeom>
        </p:spPr>
      </p:pic>
      <p:pic>
        <p:nvPicPr>
          <p:cNvPr id="4" name="Recorded Sound" descr="This is a watch. Watches are used to tell time. Watch starts with W.&#10;">
            <a:hlinkClick r:id="" action="ppaction://media"/>
            <a:extLst>
              <a:ext uri="{FF2B5EF4-FFF2-40B4-BE49-F238E27FC236}">
                <a16:creationId xmlns:a16="http://schemas.microsoft.com/office/drawing/2014/main" id="{441C8D8C-74FD-4B31-B99A-67AAA3C951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51690" y="5144729"/>
            <a:ext cx="609600" cy="609600"/>
          </a:xfrm>
          <a:prstGeom prst="rect">
            <a:avLst/>
          </a:prstGeom>
        </p:spPr>
      </p:pic>
    </p:spTree>
    <p:extLst>
      <p:ext uri="{BB962C8B-B14F-4D97-AF65-F5344CB8AC3E}">
        <p14:creationId xmlns:p14="http://schemas.microsoft.com/office/powerpoint/2010/main" val="4182758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56" fill="hold"/>
                                        <p:tgtEl>
                                          <p:spTgt spid="4"/>
                                        </p:tgtEl>
                                      </p:cBhvr>
                                    </p:cmd>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Recorded Sound" descr="She is waving. Waving starts with W.&#10;">
            <a:hlinkClick r:id="" action="ppaction://media"/>
            <a:extLst>
              <a:ext uri="{FF2B5EF4-FFF2-40B4-BE49-F238E27FC236}">
                <a16:creationId xmlns:a16="http://schemas.microsoft.com/office/drawing/2014/main" id="{1D0B85B9-4658-452A-82F6-8A45ACA29B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02413" y="5203723"/>
            <a:ext cx="609600" cy="609600"/>
          </a:xfrm>
          <a:prstGeom prst="rect">
            <a:avLst/>
          </a:prstGeom>
        </p:spPr>
      </p:pic>
      <p:pic>
        <p:nvPicPr>
          <p:cNvPr id="4" name="Picture 3" descr="man waving">
            <a:extLst>
              <a:ext uri="{FF2B5EF4-FFF2-40B4-BE49-F238E27FC236}">
                <a16:creationId xmlns:a16="http://schemas.microsoft.com/office/drawing/2014/main" id="{A41E6875-B8BD-6DCE-A7BC-4438112608E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93" b="99313" l="8276" r="96782">
                        <a14:foregroundMark x1="60000" y1="3436" x2="60000" y2="28522"/>
                        <a14:foregroundMark x1="10345" y1="35395" x2="18851" y2="78694"/>
                        <a14:foregroundMark x1="18851" y1="78694" x2="18851" y2="96907"/>
                        <a14:foregroundMark x1="18851" y1="96907" x2="18851" y2="96907"/>
                        <a14:foregroundMark x1="18621" y1="34364" x2="19310" y2="55670"/>
                        <a14:foregroundMark x1="15088" y1="32482" x2="15402" y2="38832"/>
                        <a14:foregroundMark x1="14943" y1="29553" x2="15037" y2="31447"/>
                        <a14:foregroundMark x1="12771" y1="54587" x2="13793" y2="57388"/>
                        <a14:foregroundMark x1="8276" y1="42268" x2="12270" y2="53213"/>
                        <a14:foregroundMark x1="97011" y1="93814" x2="78391" y2="80069"/>
                        <a14:foregroundMark x1="78391" y1="80069" x2="78391" y2="78351"/>
                        <a14:foregroundMark x1="32644" y1="87973" x2="31264" y2="92784"/>
                        <a14:foregroundMark x1="29655" y1="99313" x2="36322" y2="91409"/>
                        <a14:foregroundMark x1="36322" y1="91409" x2="36322" y2="91409"/>
                        <a14:backgroundMark x1="8736" y1="34708" x2="8736" y2="34708"/>
                        <a14:backgroundMark x1="10345" y1="44330" x2="8966" y2="38488"/>
                        <a14:backgroundMark x1="17701" y1="37801" x2="17241" y2="24742"/>
                        <a14:backgroundMark x1="18161" y1="47766" x2="17471" y2="16495"/>
                        <a14:backgroundMark x1="14253" y1="47423" x2="13563" y2="25430"/>
                        <a14:backgroundMark x1="11724" y1="50859" x2="5977" y2="17869"/>
                        <a14:backgroundMark x1="31034" y1="48454" x2="21149" y2="66323"/>
                      </a14:backgroundRemoval>
                    </a14:imgEffect>
                  </a14:imgLayer>
                </a14:imgProps>
              </a:ext>
            </a:extLst>
          </a:blip>
          <a:srcRect l="25571" b="1334"/>
          <a:stretch/>
        </p:blipFill>
        <p:spPr>
          <a:xfrm>
            <a:off x="3175819" y="1478504"/>
            <a:ext cx="5739120" cy="5089444"/>
          </a:xfrm>
          <a:prstGeom prst="rect">
            <a:avLst/>
          </a:prstGeom>
        </p:spPr>
      </p:pic>
      <p:pic>
        <p:nvPicPr>
          <p:cNvPr id="11" name="Picture 10" descr="man waving">
            <a:extLst>
              <a:ext uri="{FF2B5EF4-FFF2-40B4-BE49-F238E27FC236}">
                <a16:creationId xmlns:a16="http://schemas.microsoft.com/office/drawing/2014/main" id="{1DF7F17A-CDAD-C29B-931B-E1DE6F7B7CF3}"/>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3093" b="99313" l="8276" r="96782">
                        <a14:foregroundMark x1="60000" y1="3436" x2="60000" y2="28522"/>
                        <a14:foregroundMark x1="10345" y1="35395" x2="18851" y2="78694"/>
                        <a14:foregroundMark x1="18851" y1="78694" x2="18851" y2="96907"/>
                        <a14:foregroundMark x1="18851" y1="96907" x2="18851" y2="96907"/>
                        <a14:foregroundMark x1="18621" y1="34364" x2="19310" y2="55670"/>
                        <a14:foregroundMark x1="15088" y1="32482" x2="15402" y2="38832"/>
                        <a14:foregroundMark x1="14943" y1="29553" x2="15037" y2="31447"/>
                        <a14:foregroundMark x1="12771" y1="54587" x2="13793" y2="57388"/>
                        <a14:foregroundMark x1="8276" y1="42268" x2="12270" y2="53213"/>
                        <a14:foregroundMark x1="97011" y1="93814" x2="78391" y2="80069"/>
                        <a14:foregroundMark x1="78391" y1="80069" x2="78391" y2="78351"/>
                        <a14:foregroundMark x1="34854" y1="93149" x2="36322" y2="91409"/>
                        <a14:foregroundMark x1="29655" y1="99313" x2="30278" y2="98574"/>
                        <a14:foregroundMark x1="36322" y1="91409" x2="36322" y2="91409"/>
                        <a14:foregroundMark x1="27816" y1="49141" x2="27586" y2="57388"/>
                        <a14:backgroundMark x1="8736" y1="34708" x2="8736" y2="34708"/>
                        <a14:backgroundMark x1="10345" y1="44330" x2="8966" y2="38488"/>
                        <a14:backgroundMark x1="17701" y1="37801" x2="17241" y2="24742"/>
                        <a14:backgroundMark x1="18161" y1="47766" x2="17471" y2="16495"/>
                        <a14:backgroundMark x1="14253" y1="47423" x2="13563" y2="25430"/>
                        <a14:backgroundMark x1="11724" y1="50859" x2="5977" y2="17869"/>
                        <a14:backgroundMark x1="28736" y1="86942" x2="30575" y2="97595"/>
                        <a14:backgroundMark x1="30575" y1="97595" x2="30575" y2="97595"/>
                        <a14:backgroundMark x1="30345" y1="84536" x2="28966" y2="98282"/>
                        <a14:backgroundMark x1="28966" y1="98282" x2="28966" y2="98282"/>
                        <a14:backgroundMark x1="28736" y1="86598" x2="34483" y2="92096"/>
                        <a14:backgroundMark x1="30115" y1="85567" x2="32414" y2="87285"/>
                      </a14:backgroundRemoval>
                    </a14:imgEffect>
                  </a14:imgLayer>
                </a14:imgProps>
              </a:ext>
            </a:extLst>
          </a:blip>
          <a:srcRect r="69092" b="1334"/>
          <a:stretch/>
        </p:blipFill>
        <p:spPr>
          <a:xfrm>
            <a:off x="792563" y="1574369"/>
            <a:ext cx="2383256" cy="5089444"/>
          </a:xfrm>
          <a:prstGeom prst="rect">
            <a:avLst/>
          </a:prstGeom>
        </p:spPr>
      </p:pic>
    </p:spTree>
    <p:extLst>
      <p:ext uri="{BB962C8B-B14F-4D97-AF65-F5344CB8AC3E}">
        <p14:creationId xmlns:p14="http://schemas.microsoft.com/office/powerpoint/2010/main" val="3982727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95" fill="hold"/>
                                        <p:tgtEl>
                                          <p:spTgt spid="7"/>
                                        </p:tgtEl>
                                      </p:cBhvr>
                                    </p:cmd>
                                  </p:childTnLst>
                                  <p:subTnLst>
                                    <p:set>
                                      <p:cBhvr override="childStyle">
                                        <p:cTn dur="1" fill="hold" display="0" masterRel="sameClick" afterEffect="1">
                                          <p:stCondLst>
                                            <p:cond evt="end" delay="0">
                                              <p:tn val="5"/>
                                            </p:cond>
                                          </p:stCondLst>
                                        </p:cTn>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atermelon">
            <a:extLst>
              <a:ext uri="{FF2B5EF4-FFF2-40B4-BE49-F238E27FC236}">
                <a16:creationId xmlns:a16="http://schemas.microsoft.com/office/drawing/2014/main" id="{3494D232-1D65-4D6E-89D6-C77B25BDAC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511" b="90000" l="9149" r="91277">
                        <a14:foregroundMark x1="27447" y1="11064" x2="45957" y2="8936"/>
                        <a14:foregroundMark x1="45957" y1="8936" x2="57234" y2="11277"/>
                        <a14:foregroundMark x1="90426" y1="43617" x2="91277" y2="51915"/>
                        <a14:foregroundMark x1="91277" y1="51915" x2="89362" y2="59362"/>
                        <a14:foregroundMark x1="10000" y1="53404" x2="9149" y2="29362"/>
                      </a14:backgroundRemoval>
                    </a14:imgEffect>
                  </a14:imgLayer>
                </a14:imgProps>
              </a:ext>
              <a:ext uri="{28A0092B-C50C-407E-A947-70E740481C1C}">
                <a14:useLocalDpi xmlns:a14="http://schemas.microsoft.com/office/drawing/2010/main" val="0"/>
              </a:ext>
            </a:extLst>
          </a:blip>
          <a:stretch>
            <a:fillRect/>
          </a:stretch>
        </p:blipFill>
        <p:spPr>
          <a:xfrm>
            <a:off x="3110820" y="443820"/>
            <a:ext cx="5970360" cy="5970360"/>
          </a:xfrm>
          <a:prstGeom prst="rect">
            <a:avLst/>
          </a:prstGeom>
        </p:spPr>
      </p:pic>
      <p:pic>
        <p:nvPicPr>
          <p:cNvPr id="4" name="Recorded Sound" descr="This is a watermelon. A watermelon is a type of fruit.&#10;">
            <a:hlinkClick r:id="" action="ppaction://media"/>
            <a:extLst>
              <a:ext uri="{FF2B5EF4-FFF2-40B4-BE49-F238E27FC236}">
                <a16:creationId xmlns:a16="http://schemas.microsoft.com/office/drawing/2014/main" id="{D0DE497A-D730-43FE-AAD9-F4256D8F64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58168" y="5070987"/>
            <a:ext cx="609600" cy="609600"/>
          </a:xfrm>
          <a:prstGeom prst="rect">
            <a:avLst/>
          </a:prstGeom>
        </p:spPr>
      </p:pic>
    </p:spTree>
    <p:extLst>
      <p:ext uri="{BB962C8B-B14F-4D97-AF65-F5344CB8AC3E}">
        <p14:creationId xmlns:p14="http://schemas.microsoft.com/office/powerpoint/2010/main" val="3616477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3" fill="hold"/>
                                        <p:tgtEl>
                                          <p:spTgt spid="4"/>
                                        </p:tgtEl>
                                      </p:cBhvr>
                                    </p:cmd>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lnuts">
            <a:extLst>
              <a:ext uri="{FF2B5EF4-FFF2-40B4-BE49-F238E27FC236}">
                <a16:creationId xmlns:a16="http://schemas.microsoft.com/office/drawing/2014/main" id="{8416AC1B-6E6A-4BCD-8CEB-101CD65EABE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860" b="97442" l="3500" r="91500">
                        <a14:foregroundMark x1="39333" y1="16977" x2="49667" y2="26744"/>
                        <a14:foregroundMark x1="49667" y1="26744" x2="53333" y2="33721"/>
                        <a14:foregroundMark x1="62833" y1="10465" x2="71500" y2="6279"/>
                        <a14:foregroundMark x1="71500" y1="6279" x2="82667" y2="9535"/>
                        <a14:foregroundMark x1="82667" y1="9535" x2="91167" y2="36047"/>
                        <a14:foregroundMark x1="91167" y1="36047" x2="91500" y2="40930"/>
                        <a14:foregroundMark x1="65167" y1="5581" x2="73500" y2="3721"/>
                        <a14:foregroundMark x1="73500" y1="3721" x2="78333" y2="5581"/>
                        <a14:foregroundMark x1="26167" y1="82558" x2="33167" y2="91628"/>
                        <a14:foregroundMark x1="33167" y1="91628" x2="38833" y2="88372"/>
                        <a14:foregroundMark x1="55667" y1="87907" x2="58500" y2="97442"/>
                        <a14:foregroundMark x1="8667" y1="77209" x2="7333" y2="64419"/>
                        <a14:foregroundMark x1="7333" y1="64419" x2="3500" y2="69302"/>
                        <a14:foregroundMark x1="53833" y1="30000" x2="49167" y2="18605"/>
                        <a14:foregroundMark x1="49167" y1="18605" x2="41167" y2="13721"/>
                        <a14:foregroundMark x1="41167" y1="13721" x2="37000" y2="16279"/>
                        <a14:foregroundMark x1="84500" y1="10930" x2="88333" y2="23256"/>
                        <a14:foregroundMark x1="62833" y1="7674" x2="63667" y2="5581"/>
                        <a14:foregroundMark x1="59500" y1="11628" x2="69833" y2="1860"/>
                        <a14:foregroundMark x1="77833" y1="2791" x2="79167" y2="12093"/>
                        <a14:backgroundMark x1="56333" y1="55581" x2="63000" y2="84884"/>
                        <a14:backgroundMark x1="63000" y1="84884" x2="63000" y2="86279"/>
                        <a14:backgroundMark x1="58000" y1="7674" x2="58333" y2="6279"/>
                        <a14:backgroundMark x1="55500" y1="25581" x2="55500" y2="13023"/>
                        <a14:backgroundMark x1="56167" y1="55814" x2="54667" y2="68140"/>
                        <a14:backgroundMark x1="54667" y1="68140" x2="56833" y2="77209"/>
                      </a14:backgroundRemoval>
                    </a14:imgEffect>
                  </a14:imgLayer>
                </a14:imgProps>
              </a:ext>
              <a:ext uri="{28A0092B-C50C-407E-A947-70E740481C1C}">
                <a14:useLocalDpi xmlns:a14="http://schemas.microsoft.com/office/drawing/2010/main" val="0"/>
              </a:ext>
            </a:extLst>
          </a:blip>
          <a:srcRect l="55333" b="31539"/>
          <a:stretch/>
        </p:blipFill>
        <p:spPr bwMode="auto">
          <a:xfrm>
            <a:off x="4422658" y="1275617"/>
            <a:ext cx="3721950" cy="4088376"/>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descr="These are walnuts. Walnut starts with W.&#10;">
            <a:hlinkClick r:id="" action="ppaction://media"/>
            <a:extLst>
              <a:ext uri="{FF2B5EF4-FFF2-40B4-BE49-F238E27FC236}">
                <a16:creationId xmlns:a16="http://schemas.microsoft.com/office/drawing/2014/main" id="{78847574-E9AD-4D8C-B3FE-AB4B22CD53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51691" y="4859901"/>
            <a:ext cx="609600" cy="609600"/>
          </a:xfrm>
          <a:prstGeom prst="rect">
            <a:avLst/>
          </a:prstGeom>
        </p:spPr>
      </p:pic>
    </p:spTree>
    <p:extLst>
      <p:ext uri="{BB962C8B-B14F-4D97-AF65-F5344CB8AC3E}">
        <p14:creationId xmlns:p14="http://schemas.microsoft.com/office/powerpoint/2010/main" val="113530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50" fill="hold"/>
                                        <p:tgtEl>
                                          <p:spTgt spid="5"/>
                                        </p:tgtEl>
                                      </p:cBhvr>
                                    </p:cmd>
                                  </p:childTnLst>
                                  <p:subTnLst>
                                    <p:set>
                                      <p:cBhvr override="childStyle">
                                        <p:cTn dur="1" fill="hold" display="0" masterRel="sameClick" afterEffect="1">
                                          <p:stCondLst>
                                            <p:cond evt="end" delay="0">
                                              <p:tn val="5"/>
                                            </p:cond>
                                          </p:stCondLst>
                                        </p:cTn>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CB23711B323F48A64A1BDF4CAC1379" ma:contentTypeVersion="22" ma:contentTypeDescription="Create a new document." ma:contentTypeScope="" ma:versionID="2ac987dcff14ee4044b752f584a4726d">
  <xsd:schema xmlns:xsd="http://www.w3.org/2001/XMLSchema" xmlns:xs="http://www.w3.org/2001/XMLSchema" xmlns:p="http://schemas.microsoft.com/office/2006/metadata/properties" xmlns:ns2="9c532a60-26e6-4ba8-ba66-cc12b220fc58" xmlns:ns3="9817f423-16b6-4052-95a5-c264e1f3a1cd" targetNamespace="http://schemas.microsoft.com/office/2006/metadata/properties" ma:root="true" ma:fieldsID="508c2c5b90d28a16a56df2b3ae44ff8f" ns2:_="" ns3:_="">
    <xsd:import namespace="9c532a60-26e6-4ba8-ba66-cc12b220fc58"/>
    <xsd:import namespace="9817f423-16b6-4052-95a5-c264e1f3a1c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_Flow_SignoffStatu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532a60-26e6-4ba8-ba66-cc12b220fc58" elementFormDefault="qualified">
    <xsd:import namespace="http://schemas.microsoft.com/office/2006/documentManagement/types"/>
    <xsd:import namespace="http://schemas.microsoft.com/office/infopath/2007/PartnerControls"/>
    <xsd:element name="SharedWithUsers" ma:index="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hidden="true" ma:internalName="SharedWithDetails" ma:readOnly="true">
      <xsd:simpleType>
        <xsd:restriction base="dms:Note"/>
      </xsd:simpleType>
    </xsd:element>
    <xsd:element name="TaxCatchAll" ma:index="23" nillable="true" ma:displayName="Taxonomy Catch All Column" ma:hidden="true" ma:list="{8dc32e96-cc28-4538-9c60-648c8603838b}" ma:internalName="TaxCatchAll" ma:readOnly="false" ma:showField="CatchAllData" ma:web="9c532a60-26e6-4ba8-ba66-cc12b220fc5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817f423-16b6-4052-95a5-c264e1f3a1c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hidden="true" ma:internalName="MediaServiceKeyPoint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hidden="true" ma:internalName="MediaServiceOCR" ma:readOnly="true">
      <xsd:simpleType>
        <xsd:restriction base="dms:Note"/>
      </xsd:simpleType>
    </xsd:element>
    <xsd:element name="MediaServiceLocation" ma:index="18" nillable="true" ma:displayName="Location" ma:hidden="true" ma:internalName="MediaServiceLocation" ma:readOnly="true">
      <xsd:simpleType>
        <xsd:restriction base="dms:Text"/>
      </xsd:simpleType>
    </xsd:element>
    <xsd:element name="_Flow_SignoffStatus" ma:index="19" nillable="true" ma:displayName="Sign-off status" ma:default="In Process" ma:format="RadioButtons" ma:hidden="true" ma:internalName="Sign_x002d_off_x0020_status" ma:readOnly="false">
      <xsd:simpleType>
        <xsd:restriction base="dms:Choice">
          <xsd:enumeration value="In Process"/>
          <xsd:enumeration value="Completed"/>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b084e1b-860c-434d-9c01-ccac0739c27b"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17f423-16b6-4052-95a5-c264e1f3a1cd">
      <Terms xmlns="http://schemas.microsoft.com/office/infopath/2007/PartnerControls"/>
    </lcf76f155ced4ddcb4097134ff3c332f>
    <_Flow_SignoffStatus xmlns="9817f423-16b6-4052-95a5-c264e1f3a1cd">In Process</_Flow_SignoffStatus>
    <TaxCatchAll xmlns="9c532a60-26e6-4ba8-ba66-cc12b220fc58" xsi:nil="true"/>
  </documentManagement>
</p:properties>
</file>

<file path=customXml/itemProps1.xml><?xml version="1.0" encoding="utf-8"?>
<ds:datastoreItem xmlns:ds="http://schemas.openxmlformats.org/officeDocument/2006/customXml" ds:itemID="{AED33677-099E-4C22-95F0-0C8022B9B483}"/>
</file>

<file path=customXml/itemProps2.xml><?xml version="1.0" encoding="utf-8"?>
<ds:datastoreItem xmlns:ds="http://schemas.openxmlformats.org/officeDocument/2006/customXml" ds:itemID="{6CA3E2C0-F5DF-4F12-B4CC-64CD27B05E6D}"/>
</file>

<file path=customXml/itemProps3.xml><?xml version="1.0" encoding="utf-8"?>
<ds:datastoreItem xmlns:ds="http://schemas.openxmlformats.org/officeDocument/2006/customXml" ds:itemID="{974307AD-C278-43AC-B59A-011787D578E1}"/>
</file>

<file path=docProps/app.xml><?xml version="1.0" encoding="utf-8"?>
<Properties xmlns="http://schemas.openxmlformats.org/officeDocument/2006/extended-properties" xmlns:vt="http://schemas.openxmlformats.org/officeDocument/2006/docPropsVTypes">
  <TotalTime>1603</TotalTime>
  <Words>233</Words>
  <Application>Microsoft Office PowerPoint</Application>
  <PresentationFormat>Widescreen</PresentationFormat>
  <Paragraphs>36</Paragraphs>
  <Slides>14</Slides>
  <Notes>13</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Arial Rounded MT Bold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 Dell</dc:creator>
  <cp:lastModifiedBy>Hollands, Vanessa</cp:lastModifiedBy>
  <cp:revision>74</cp:revision>
  <dcterms:created xsi:type="dcterms:W3CDTF">2021-01-19T13:33:40Z</dcterms:created>
  <dcterms:modified xsi:type="dcterms:W3CDTF">2024-01-16T15:30:05Z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0x010100F6CB23711B323F48A64A1BDF4CAC1379</vt:lpwstr>
  </property>
</Properties>
</file>