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06" r:id="rId3"/>
    <p:sldId id="300" r:id="rId4"/>
    <p:sldId id="296" r:id="rId5"/>
    <p:sldId id="301" r:id="rId6"/>
    <p:sldId id="298" r:id="rId7"/>
    <p:sldId id="302" r:id="rId8"/>
    <p:sldId id="297" r:id="rId9"/>
    <p:sldId id="299" r:id="rId10"/>
    <p:sldId id="303" r:id="rId11"/>
    <p:sldId id="304" r:id="rId12"/>
    <p:sldId id="295" r:id="rId13"/>
    <p:sldId id="30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79" autoAdjust="0"/>
  </p:normalViewPr>
  <p:slideViewPr>
    <p:cSldViewPr snapToGrid="0">
      <p:cViewPr varScale="1">
        <p:scale>
          <a:sx n="58" d="100"/>
          <a:sy n="58" d="100"/>
        </p:scale>
        <p:origin x="144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5EAC0-2AB8-46EA-A03E-3CA5789B51C8}" type="datetimeFigureOut">
              <a:rPr lang="en-US" smtClean="0"/>
              <a:t>1/27/2025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5F27C-9727-4B8A-A964-ABB016A7C678}" type="slidenum">
              <a:rPr lang="en-US" smtClean="0"/>
              <a:t>‹#›</a:t>
            </a:fld>
            <a:endParaRPr lang="en-US"/>
          </a:p>
        </p:txBody>
      </p:sp>
    </p:spTree>
    <p:extLst>
      <p:ext uri="{BB962C8B-B14F-4D97-AF65-F5344CB8AC3E}">
        <p14:creationId xmlns:p14="http://schemas.microsoft.com/office/powerpoint/2010/main" val="292773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Famous People From Massachusetts</a:t>
            </a:r>
          </a:p>
        </p:txBody>
      </p:sp>
      <p:sp>
        <p:nvSpPr>
          <p:cNvPr id="4" name="Slide Number Placeholder 3"/>
          <p:cNvSpPr>
            <a:spLocks noGrp="1"/>
          </p:cNvSpPr>
          <p:nvPr>
            <p:ph type="sldNum" sz="quarter" idx="5"/>
          </p:nvPr>
        </p:nvSpPr>
        <p:spPr/>
        <p:txBody>
          <a:bodyPr/>
          <a:lstStyle/>
          <a:p>
            <a:fld id="{6875F27C-9727-4B8A-A964-ABB016A7C678}" type="slidenum">
              <a:rPr lang="en-US" smtClean="0"/>
              <a:t>1</a:t>
            </a:fld>
            <a:endParaRPr lang="en-US"/>
          </a:p>
        </p:txBody>
      </p:sp>
    </p:spTree>
    <p:extLst>
      <p:ext uri="{BB962C8B-B14F-4D97-AF65-F5344CB8AC3E}">
        <p14:creationId xmlns:p14="http://schemas.microsoft.com/office/powerpoint/2010/main" val="344991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0E34B-980C-3035-DE20-6972CE96E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45FE3-0722-7F34-757F-EDF2CDC36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126BA-4766-FEF3-F442-DDB877FC5C4F}"/>
              </a:ext>
            </a:extLst>
          </p:cNvPr>
          <p:cNvSpPr>
            <a:spLocks noGrp="1"/>
          </p:cNvSpPr>
          <p:nvPr>
            <p:ph type="body" idx="1"/>
          </p:nvPr>
        </p:nvSpPr>
        <p:spPr/>
        <p:txBody>
          <a:bodyPr/>
          <a:lstStyle/>
          <a:p>
            <a:r>
              <a:rPr lang="en-US" dirty="0"/>
              <a:t>Matt Damon is a famous person from Massachusetts. </a:t>
            </a:r>
          </a:p>
          <a:p>
            <a:r>
              <a:rPr lang="en-US" dirty="0"/>
              <a:t>Matt Damon is a famous actor.</a:t>
            </a:r>
          </a:p>
        </p:txBody>
      </p:sp>
      <p:sp>
        <p:nvSpPr>
          <p:cNvPr id="4" name="Slide Number Placeholder 3">
            <a:extLst>
              <a:ext uri="{FF2B5EF4-FFF2-40B4-BE49-F238E27FC236}">
                <a16:creationId xmlns:a16="http://schemas.microsoft.com/office/drawing/2014/main" id="{46C6DD46-2764-FC5D-DCBE-6A0EC7385D60}"/>
              </a:ext>
            </a:extLst>
          </p:cNvPr>
          <p:cNvSpPr>
            <a:spLocks noGrp="1"/>
          </p:cNvSpPr>
          <p:nvPr>
            <p:ph type="sldNum" sz="quarter" idx="5"/>
          </p:nvPr>
        </p:nvSpPr>
        <p:spPr/>
        <p:txBody>
          <a:bodyPr/>
          <a:lstStyle/>
          <a:p>
            <a:fld id="{B377081C-7D50-41D5-AE6E-B220DA46935B}" type="slidenum">
              <a:rPr lang="en-US" smtClean="0"/>
              <a:t>10</a:t>
            </a:fld>
            <a:endParaRPr lang="en-US"/>
          </a:p>
        </p:txBody>
      </p:sp>
    </p:spTree>
    <p:extLst>
      <p:ext uri="{BB962C8B-B14F-4D97-AF65-F5344CB8AC3E}">
        <p14:creationId xmlns:p14="http://schemas.microsoft.com/office/powerpoint/2010/main" val="136092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CECE2-95FB-F640-5FB4-862FE7FBF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52687-DC2F-4452-39D4-3B7EE5A0A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A02EC-C6DD-1928-3E48-225C63F4282B}"/>
              </a:ext>
            </a:extLst>
          </p:cNvPr>
          <p:cNvSpPr>
            <a:spLocks noGrp="1"/>
          </p:cNvSpPr>
          <p:nvPr>
            <p:ph type="body" idx="1"/>
          </p:nvPr>
        </p:nvSpPr>
        <p:spPr/>
        <p:txBody>
          <a:bodyPr/>
          <a:lstStyle/>
          <a:p>
            <a:r>
              <a:rPr lang="en-US" dirty="0"/>
              <a:t>John Cena is a famous person from Massachusetts. </a:t>
            </a:r>
          </a:p>
          <a:p>
            <a:r>
              <a:rPr lang="en-US" dirty="0"/>
              <a:t>John Cena is a famous wrestler.</a:t>
            </a:r>
          </a:p>
        </p:txBody>
      </p:sp>
      <p:sp>
        <p:nvSpPr>
          <p:cNvPr id="4" name="Slide Number Placeholder 3">
            <a:extLst>
              <a:ext uri="{FF2B5EF4-FFF2-40B4-BE49-F238E27FC236}">
                <a16:creationId xmlns:a16="http://schemas.microsoft.com/office/drawing/2014/main" id="{EE95D980-9F2A-0563-C240-2F39BA27BFCF}"/>
              </a:ext>
            </a:extLst>
          </p:cNvPr>
          <p:cNvSpPr>
            <a:spLocks noGrp="1"/>
          </p:cNvSpPr>
          <p:nvPr>
            <p:ph type="sldNum" sz="quarter" idx="5"/>
          </p:nvPr>
        </p:nvSpPr>
        <p:spPr/>
        <p:txBody>
          <a:bodyPr/>
          <a:lstStyle/>
          <a:p>
            <a:fld id="{B377081C-7D50-41D5-AE6E-B220DA46935B}" type="slidenum">
              <a:rPr lang="en-US" smtClean="0"/>
              <a:t>11</a:t>
            </a:fld>
            <a:endParaRPr lang="en-US"/>
          </a:p>
        </p:txBody>
      </p:sp>
    </p:spTree>
    <p:extLst>
      <p:ext uri="{BB962C8B-B14F-4D97-AF65-F5344CB8AC3E}">
        <p14:creationId xmlns:p14="http://schemas.microsoft.com/office/powerpoint/2010/main" val="266815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end</a:t>
            </a:r>
          </a:p>
        </p:txBody>
      </p:sp>
      <p:sp>
        <p:nvSpPr>
          <p:cNvPr id="4" name="Slide Number Placeholder 3"/>
          <p:cNvSpPr>
            <a:spLocks noGrp="1"/>
          </p:cNvSpPr>
          <p:nvPr>
            <p:ph type="sldNum" sz="quarter" idx="5"/>
          </p:nvPr>
        </p:nvSpPr>
        <p:spPr/>
        <p:txBody>
          <a:bodyPr/>
          <a:lstStyle/>
          <a:p>
            <a:fld id="{B377081C-7D50-41D5-AE6E-B220DA46935B}" type="slidenum">
              <a:rPr lang="en-US" smtClean="0"/>
              <a:t>12</a:t>
            </a:fld>
            <a:endParaRPr lang="en-US"/>
          </a:p>
        </p:txBody>
      </p:sp>
    </p:spTree>
    <p:extLst>
      <p:ext uri="{BB962C8B-B14F-4D97-AF65-F5344CB8AC3E}">
        <p14:creationId xmlns:p14="http://schemas.microsoft.com/office/powerpoint/2010/main" val="151706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369A-012D-B162-EA0B-EE6C83930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FE727-E4CF-4976-CA6E-1351B29F6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37559-658A-7BA5-F607-67C26C091890}"/>
              </a:ext>
            </a:extLst>
          </p:cNvPr>
          <p:cNvSpPr>
            <a:spLocks noGrp="1"/>
          </p:cNvSpPr>
          <p:nvPr>
            <p:ph type="body" idx="1"/>
          </p:nvPr>
        </p:nvSpPr>
        <p:spPr/>
        <p:txBody>
          <a:bodyPr/>
          <a:lstStyle/>
          <a:p>
            <a:r>
              <a:rPr lang="en-US" dirty="0"/>
              <a:t>Matthew Perry is a famous person from Massachusetts. </a:t>
            </a:r>
          </a:p>
          <a:p>
            <a:r>
              <a:rPr lang="en-US" dirty="0"/>
              <a:t>Matthew Perry is a famous actor most known for playing in the TV show "Friends".</a:t>
            </a:r>
          </a:p>
        </p:txBody>
      </p:sp>
      <p:sp>
        <p:nvSpPr>
          <p:cNvPr id="4" name="Slide Number Placeholder 3">
            <a:extLst>
              <a:ext uri="{FF2B5EF4-FFF2-40B4-BE49-F238E27FC236}">
                <a16:creationId xmlns:a16="http://schemas.microsoft.com/office/drawing/2014/main" id="{A89D0EA4-4012-8052-098A-0C0BBBBF8856}"/>
              </a:ext>
            </a:extLst>
          </p:cNvPr>
          <p:cNvSpPr>
            <a:spLocks noGrp="1"/>
          </p:cNvSpPr>
          <p:nvPr>
            <p:ph type="sldNum" sz="quarter" idx="5"/>
          </p:nvPr>
        </p:nvSpPr>
        <p:spPr/>
        <p:txBody>
          <a:bodyPr/>
          <a:lstStyle/>
          <a:p>
            <a:fld id="{B377081C-7D50-41D5-AE6E-B220DA46935B}" type="slidenum">
              <a:rPr lang="en-US" smtClean="0"/>
              <a:t>2</a:t>
            </a:fld>
            <a:endParaRPr lang="en-US"/>
          </a:p>
        </p:txBody>
      </p:sp>
    </p:spTree>
    <p:extLst>
      <p:ext uri="{BB962C8B-B14F-4D97-AF65-F5344CB8AC3E}">
        <p14:creationId xmlns:p14="http://schemas.microsoft.com/office/powerpoint/2010/main" val="18699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5493-E990-23A6-504A-FAF57EF83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C8FCC-2F0F-C171-8345-CFDE9FCFA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7EBB8-4E11-9412-EB34-8E7D5EFC1E1C}"/>
              </a:ext>
            </a:extLst>
          </p:cNvPr>
          <p:cNvSpPr>
            <a:spLocks noGrp="1"/>
          </p:cNvSpPr>
          <p:nvPr>
            <p:ph type="body" idx="1"/>
          </p:nvPr>
        </p:nvSpPr>
        <p:spPr/>
        <p:txBody>
          <a:bodyPr/>
          <a:lstStyle/>
          <a:p>
            <a:r>
              <a:rPr lang="en-US" dirty="0"/>
              <a:t>Bill Burr is a famous person from Massachusetts. </a:t>
            </a:r>
          </a:p>
          <a:p>
            <a:r>
              <a:rPr lang="en-US" dirty="0"/>
              <a:t>Bill Burr is a famous comedian.</a:t>
            </a:r>
          </a:p>
        </p:txBody>
      </p:sp>
      <p:sp>
        <p:nvSpPr>
          <p:cNvPr id="4" name="Slide Number Placeholder 3">
            <a:extLst>
              <a:ext uri="{FF2B5EF4-FFF2-40B4-BE49-F238E27FC236}">
                <a16:creationId xmlns:a16="http://schemas.microsoft.com/office/drawing/2014/main" id="{C26A5584-3C29-D31C-C989-950B7086C33C}"/>
              </a:ext>
            </a:extLst>
          </p:cNvPr>
          <p:cNvSpPr>
            <a:spLocks noGrp="1"/>
          </p:cNvSpPr>
          <p:nvPr>
            <p:ph type="sldNum" sz="quarter" idx="5"/>
          </p:nvPr>
        </p:nvSpPr>
        <p:spPr/>
        <p:txBody>
          <a:bodyPr/>
          <a:lstStyle/>
          <a:p>
            <a:fld id="{B377081C-7D50-41D5-AE6E-B220DA46935B}" type="slidenum">
              <a:rPr lang="en-US" smtClean="0"/>
              <a:t>3</a:t>
            </a:fld>
            <a:endParaRPr lang="en-US"/>
          </a:p>
        </p:txBody>
      </p:sp>
    </p:spTree>
    <p:extLst>
      <p:ext uri="{BB962C8B-B14F-4D97-AF65-F5344CB8AC3E}">
        <p14:creationId xmlns:p14="http://schemas.microsoft.com/office/powerpoint/2010/main" val="50069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Evans is a famous person from Massachusetts. </a:t>
            </a:r>
          </a:p>
          <a:p>
            <a:r>
              <a:rPr lang="en-US" dirty="0"/>
              <a:t>Chris Evans is a famous actor most known for playing "Captain America".</a:t>
            </a:r>
          </a:p>
        </p:txBody>
      </p:sp>
      <p:sp>
        <p:nvSpPr>
          <p:cNvPr id="4" name="Slide Number Placeholder 3"/>
          <p:cNvSpPr>
            <a:spLocks noGrp="1"/>
          </p:cNvSpPr>
          <p:nvPr>
            <p:ph type="sldNum" sz="quarter" idx="5"/>
          </p:nvPr>
        </p:nvSpPr>
        <p:spPr/>
        <p:txBody>
          <a:bodyPr/>
          <a:lstStyle/>
          <a:p>
            <a:fld id="{B377081C-7D50-41D5-AE6E-B220DA46935B}" type="slidenum">
              <a:rPr lang="en-US" smtClean="0"/>
              <a:t>4</a:t>
            </a:fld>
            <a:endParaRPr lang="en-US"/>
          </a:p>
        </p:txBody>
      </p:sp>
    </p:spTree>
    <p:extLst>
      <p:ext uri="{BB962C8B-B14F-4D97-AF65-F5344CB8AC3E}">
        <p14:creationId xmlns:p14="http://schemas.microsoft.com/office/powerpoint/2010/main" val="151706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88CD1-C37F-D859-B9FE-F72861CE3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54907-DF36-4352-0EDB-15652EDDD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0A5F8-246F-F018-9E32-C998CEB5EB14}"/>
              </a:ext>
            </a:extLst>
          </p:cNvPr>
          <p:cNvSpPr>
            <a:spLocks noGrp="1"/>
          </p:cNvSpPr>
          <p:nvPr>
            <p:ph type="body" idx="1"/>
          </p:nvPr>
        </p:nvSpPr>
        <p:spPr/>
        <p:txBody>
          <a:bodyPr/>
          <a:lstStyle/>
          <a:p>
            <a:r>
              <a:rPr lang="en-US" dirty="0"/>
              <a:t>John F. Kennedy is a famous person from Massachusetts. </a:t>
            </a:r>
          </a:p>
          <a:p>
            <a:r>
              <a:rPr lang="en-US" dirty="0"/>
              <a:t>John F. Kennedy was the 35th president of the United States of America.</a:t>
            </a:r>
          </a:p>
        </p:txBody>
      </p:sp>
      <p:sp>
        <p:nvSpPr>
          <p:cNvPr id="4" name="Slide Number Placeholder 3">
            <a:extLst>
              <a:ext uri="{FF2B5EF4-FFF2-40B4-BE49-F238E27FC236}">
                <a16:creationId xmlns:a16="http://schemas.microsoft.com/office/drawing/2014/main" id="{FE735804-B359-00EC-4918-C634ABAC83C7}"/>
              </a:ext>
            </a:extLst>
          </p:cNvPr>
          <p:cNvSpPr>
            <a:spLocks noGrp="1"/>
          </p:cNvSpPr>
          <p:nvPr>
            <p:ph type="sldNum" sz="quarter" idx="5"/>
          </p:nvPr>
        </p:nvSpPr>
        <p:spPr/>
        <p:txBody>
          <a:bodyPr/>
          <a:lstStyle/>
          <a:p>
            <a:fld id="{B377081C-7D50-41D5-AE6E-B220DA46935B}" type="slidenum">
              <a:rPr lang="en-US" smtClean="0"/>
              <a:t>5</a:t>
            </a:fld>
            <a:endParaRPr lang="en-US"/>
          </a:p>
        </p:txBody>
      </p:sp>
    </p:spTree>
    <p:extLst>
      <p:ext uri="{BB962C8B-B14F-4D97-AF65-F5344CB8AC3E}">
        <p14:creationId xmlns:p14="http://schemas.microsoft.com/office/powerpoint/2010/main" val="184232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0490-411C-5480-2833-E91628975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702C5-C3FC-A876-26DF-FFB89F3F7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B15AC-2356-C077-675B-38FB671C1C89}"/>
              </a:ext>
            </a:extLst>
          </p:cNvPr>
          <p:cNvSpPr>
            <a:spLocks noGrp="1"/>
          </p:cNvSpPr>
          <p:nvPr>
            <p:ph type="body" idx="1"/>
          </p:nvPr>
        </p:nvSpPr>
        <p:spPr/>
        <p:txBody>
          <a:bodyPr/>
          <a:lstStyle/>
          <a:p>
            <a:r>
              <a:rPr lang="en-US" dirty="0"/>
              <a:t>Aly Raisman is a famous person from Massachusetts. </a:t>
            </a:r>
          </a:p>
          <a:p>
            <a:r>
              <a:rPr lang="en-US" dirty="0"/>
              <a:t>Aly Raisman is a famous Olympic gymnast.</a:t>
            </a:r>
          </a:p>
        </p:txBody>
      </p:sp>
      <p:sp>
        <p:nvSpPr>
          <p:cNvPr id="4" name="Slide Number Placeholder 3">
            <a:extLst>
              <a:ext uri="{FF2B5EF4-FFF2-40B4-BE49-F238E27FC236}">
                <a16:creationId xmlns:a16="http://schemas.microsoft.com/office/drawing/2014/main" id="{1CFF25E5-A78A-666D-1FAF-73BF270F4F4F}"/>
              </a:ext>
            </a:extLst>
          </p:cNvPr>
          <p:cNvSpPr>
            <a:spLocks noGrp="1"/>
          </p:cNvSpPr>
          <p:nvPr>
            <p:ph type="sldNum" sz="quarter" idx="5"/>
          </p:nvPr>
        </p:nvSpPr>
        <p:spPr/>
        <p:txBody>
          <a:bodyPr/>
          <a:lstStyle/>
          <a:p>
            <a:fld id="{B377081C-7D50-41D5-AE6E-B220DA46935B}" type="slidenum">
              <a:rPr lang="en-US" smtClean="0"/>
              <a:t>6</a:t>
            </a:fld>
            <a:endParaRPr lang="en-US"/>
          </a:p>
        </p:txBody>
      </p:sp>
    </p:spTree>
    <p:extLst>
      <p:ext uri="{BB962C8B-B14F-4D97-AF65-F5344CB8AC3E}">
        <p14:creationId xmlns:p14="http://schemas.microsoft.com/office/powerpoint/2010/main" val="403423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77D7-6B0D-6E0C-9080-4CD4B741E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0E392-7BFF-EAD7-5215-CBA6A22CC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A60C6-9070-34C6-7102-19454719F269}"/>
              </a:ext>
            </a:extLst>
          </p:cNvPr>
          <p:cNvSpPr>
            <a:spLocks noGrp="1"/>
          </p:cNvSpPr>
          <p:nvPr>
            <p:ph type="body" idx="1"/>
          </p:nvPr>
        </p:nvSpPr>
        <p:spPr/>
        <p:txBody>
          <a:bodyPr/>
          <a:lstStyle/>
          <a:p>
            <a:r>
              <a:rPr lang="en-US" dirty="0"/>
              <a:t>Edgar Allen Poe is a famous person from Massachusetts. </a:t>
            </a:r>
          </a:p>
          <a:p>
            <a:r>
              <a:rPr lang="en-US" dirty="0"/>
              <a:t>Edgar Allen Poe is a famous writer. </a:t>
            </a:r>
          </a:p>
        </p:txBody>
      </p:sp>
      <p:sp>
        <p:nvSpPr>
          <p:cNvPr id="4" name="Slide Number Placeholder 3">
            <a:extLst>
              <a:ext uri="{FF2B5EF4-FFF2-40B4-BE49-F238E27FC236}">
                <a16:creationId xmlns:a16="http://schemas.microsoft.com/office/drawing/2014/main" id="{684ABB3F-642C-00D2-A314-47D299F045BB}"/>
              </a:ext>
            </a:extLst>
          </p:cNvPr>
          <p:cNvSpPr>
            <a:spLocks noGrp="1"/>
          </p:cNvSpPr>
          <p:nvPr>
            <p:ph type="sldNum" sz="quarter" idx="5"/>
          </p:nvPr>
        </p:nvSpPr>
        <p:spPr/>
        <p:txBody>
          <a:bodyPr/>
          <a:lstStyle/>
          <a:p>
            <a:fld id="{B377081C-7D50-41D5-AE6E-B220DA46935B}" type="slidenum">
              <a:rPr lang="en-US" smtClean="0"/>
              <a:t>7</a:t>
            </a:fld>
            <a:endParaRPr lang="en-US"/>
          </a:p>
        </p:txBody>
      </p:sp>
    </p:spTree>
    <p:extLst>
      <p:ext uri="{BB962C8B-B14F-4D97-AF65-F5344CB8AC3E}">
        <p14:creationId xmlns:p14="http://schemas.microsoft.com/office/powerpoint/2010/main" val="85425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Taylor is a famous person from Massachusetts. </a:t>
            </a:r>
          </a:p>
          <a:p>
            <a:r>
              <a:rPr lang="en-US" dirty="0"/>
              <a:t>James Taylor is a famous singer.</a:t>
            </a:r>
          </a:p>
        </p:txBody>
      </p:sp>
      <p:sp>
        <p:nvSpPr>
          <p:cNvPr id="4" name="Slide Number Placeholder 3"/>
          <p:cNvSpPr>
            <a:spLocks noGrp="1"/>
          </p:cNvSpPr>
          <p:nvPr>
            <p:ph type="sldNum" sz="quarter" idx="5"/>
          </p:nvPr>
        </p:nvSpPr>
        <p:spPr/>
        <p:txBody>
          <a:bodyPr/>
          <a:lstStyle/>
          <a:p>
            <a:fld id="{B377081C-7D50-41D5-AE6E-B220DA46935B}" type="slidenum">
              <a:rPr lang="en-US" smtClean="0"/>
              <a:t>8</a:t>
            </a:fld>
            <a:endParaRPr lang="en-US"/>
          </a:p>
        </p:txBody>
      </p:sp>
    </p:spTree>
    <p:extLst>
      <p:ext uri="{BB962C8B-B14F-4D97-AF65-F5344CB8AC3E}">
        <p14:creationId xmlns:p14="http://schemas.microsoft.com/office/powerpoint/2010/main" val="151706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3BFCF-56EF-B144-EC3C-5A97BF01B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56647-DF98-B735-79E5-6AB2084E6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F733C-281A-E9B2-343A-267B261E74E3}"/>
              </a:ext>
            </a:extLst>
          </p:cNvPr>
          <p:cNvSpPr>
            <a:spLocks noGrp="1"/>
          </p:cNvSpPr>
          <p:nvPr>
            <p:ph type="body" idx="1"/>
          </p:nvPr>
        </p:nvSpPr>
        <p:spPr/>
        <p:txBody>
          <a:bodyPr/>
          <a:lstStyle/>
          <a:p>
            <a:r>
              <a:rPr lang="en-US" dirty="0"/>
              <a:t>Dr. Seuss is a famous person from Massachusetts. </a:t>
            </a:r>
          </a:p>
          <a:p>
            <a:r>
              <a:rPr lang="en-US" dirty="0"/>
              <a:t>Dr. Seuss is a famous author who wrote many children’s books such as The Cat in the Hat and The Lorax.</a:t>
            </a:r>
          </a:p>
        </p:txBody>
      </p:sp>
      <p:sp>
        <p:nvSpPr>
          <p:cNvPr id="4" name="Slide Number Placeholder 3">
            <a:extLst>
              <a:ext uri="{FF2B5EF4-FFF2-40B4-BE49-F238E27FC236}">
                <a16:creationId xmlns:a16="http://schemas.microsoft.com/office/drawing/2014/main" id="{09E9ABE9-FE68-8ED2-4EE7-6CE40AECD9AE}"/>
              </a:ext>
            </a:extLst>
          </p:cNvPr>
          <p:cNvSpPr>
            <a:spLocks noGrp="1"/>
          </p:cNvSpPr>
          <p:nvPr>
            <p:ph type="sldNum" sz="quarter" idx="5"/>
          </p:nvPr>
        </p:nvSpPr>
        <p:spPr/>
        <p:txBody>
          <a:bodyPr/>
          <a:lstStyle/>
          <a:p>
            <a:fld id="{B377081C-7D50-41D5-AE6E-B220DA46935B}" type="slidenum">
              <a:rPr lang="en-US" smtClean="0"/>
              <a:t>9</a:t>
            </a:fld>
            <a:endParaRPr lang="en-US"/>
          </a:p>
        </p:txBody>
      </p:sp>
    </p:spTree>
    <p:extLst>
      <p:ext uri="{BB962C8B-B14F-4D97-AF65-F5344CB8AC3E}">
        <p14:creationId xmlns:p14="http://schemas.microsoft.com/office/powerpoint/2010/main" val="310190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89468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7161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253034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270287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327522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47D31D-1B4E-4EAA-8328-CFA8C698F88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388048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47D31D-1B4E-4EAA-8328-CFA8C698F88B}"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358063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47D31D-1B4E-4EAA-8328-CFA8C698F88B}"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95375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7D31D-1B4E-4EAA-8328-CFA8C698F88B}"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7598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7D31D-1B4E-4EAA-8328-CFA8C698F88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219172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7D31D-1B4E-4EAA-8328-CFA8C698F88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239309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47D31D-1B4E-4EAA-8328-CFA8C698F88B}" type="datetimeFigureOut">
              <a:rPr lang="en-US" smtClean="0"/>
              <a:t>1/27/2025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70BA4-A752-4DF8-A26B-9F5A9D3ED19E}" type="slidenum">
              <a:rPr lang="en-US" smtClean="0"/>
              <a:t>‹#›</a:t>
            </a:fld>
            <a:endParaRPr lang="en-US"/>
          </a:p>
        </p:txBody>
      </p:sp>
    </p:spTree>
    <p:extLst>
      <p:ext uri="{BB962C8B-B14F-4D97-AF65-F5344CB8AC3E}">
        <p14:creationId xmlns:p14="http://schemas.microsoft.com/office/powerpoint/2010/main" val="1602994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pixabay.com/en/massachusetts-state-map-geography-43766/"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6.wdp"/><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www.flickr.com/photos/snerkie/9398421361/" TargetMode="External"/><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2.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3.w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www.pngall.com/captain-america-png" TargetMode="Externa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gymnasticscoaching.com/2011/07/23/aly-raisman-wins-covergirl/" TargetMode="External"/><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WMF"/><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www.bcdb.com/cartoon/139381-Dr-Seuss-The-Cat-In-The-Hat" TargetMode="External"/><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amous People From Massachusetts​">
            <a:extLst>
              <a:ext uri="{FF2B5EF4-FFF2-40B4-BE49-F238E27FC236}">
                <a16:creationId xmlns:a16="http://schemas.microsoft.com/office/drawing/2014/main" id="{017D4BCB-89DE-174F-6F2E-113BC2C525D3}"/>
              </a:ext>
            </a:extLst>
          </p:cNvPr>
          <p:cNvSpPr>
            <a:spLocks noGrp="1"/>
          </p:cNvSpPr>
          <p:nvPr>
            <p:ph type="ctrTitle"/>
          </p:nvPr>
        </p:nvSpPr>
        <p:spPr>
          <a:xfrm>
            <a:off x="685800" y="412358"/>
            <a:ext cx="7772400" cy="1685383"/>
          </a:xfrm>
        </p:spPr>
        <p:txBody>
          <a:bodyPr>
            <a:normAutofit fontScale="90000"/>
          </a:bodyPr>
          <a:lstStyle/>
          <a:p>
            <a:r>
              <a:rPr lang="en-US"/>
              <a:t>Famous People From </a:t>
            </a:r>
            <a:br>
              <a:rPr lang="en-US"/>
            </a:br>
            <a:r>
              <a:rPr lang="en-US"/>
              <a:t>Massachusetts</a:t>
            </a:r>
          </a:p>
        </p:txBody>
      </p:sp>
      <p:pic>
        <p:nvPicPr>
          <p:cNvPr id="5" name="Picture 4" descr="Massachusetts">
            <a:extLst>
              <a:ext uri="{FF2B5EF4-FFF2-40B4-BE49-F238E27FC236}">
                <a16:creationId xmlns:a16="http://schemas.microsoft.com/office/drawing/2014/main" id="{36D958D9-C0EF-9F5F-1131-5E21650EF4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861120">
            <a:off x="1870422" y="2207300"/>
            <a:ext cx="6295869" cy="3147935"/>
          </a:xfrm>
          <a:prstGeom prst="rect">
            <a:avLst/>
          </a:prstGeom>
        </p:spPr>
      </p:pic>
      <p:pic>
        <p:nvPicPr>
          <p:cNvPr id="9" name="Recorded Sound" descr="Famous People from Massachusetts">
            <a:hlinkClick r:id="" action="ppaction://media"/>
            <a:extLst>
              <a:ext uri="{FF2B5EF4-FFF2-40B4-BE49-F238E27FC236}">
                <a16:creationId xmlns:a16="http://schemas.microsoft.com/office/drawing/2014/main" id="{1930AF44-DEA3-DE1E-840F-47C31EA693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811032963"/>
      </p:ext>
    </p:extLst>
  </p:cSld>
  <p:clrMapOvr>
    <a:masterClrMapping/>
  </p:clrMapOvr>
  <mc:AlternateContent xmlns:mc="http://schemas.openxmlformats.org/markup-compatibility/2006" xmlns:p14="http://schemas.microsoft.com/office/powerpoint/2010/main">
    <mc:Choice Requires="p14">
      <p:transition spd="slow" p14:dur="2000" advTm="2435"/>
    </mc:Choice>
    <mc:Fallback xmlns="">
      <p:transition spd="slow" advTm="2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9022AF-F098-3C6F-DA62-01C742C7D2BE}"/>
            </a:ext>
          </a:extLst>
        </p:cNvPr>
        <p:cNvGrpSpPr/>
        <p:nvPr/>
      </p:nvGrpSpPr>
      <p:grpSpPr>
        <a:xfrm>
          <a:off x="0" y="0"/>
          <a:ext cx="0" cy="0"/>
          <a:chOff x="0" y="0"/>
          <a:chExt cx="0" cy="0"/>
        </a:xfrm>
      </p:grpSpPr>
      <p:pic>
        <p:nvPicPr>
          <p:cNvPr id="2" name="Picture 1" descr="Matt Damon">
            <a:extLst>
              <a:ext uri="{FF2B5EF4-FFF2-40B4-BE49-F238E27FC236}">
                <a16:creationId xmlns:a16="http://schemas.microsoft.com/office/drawing/2014/main" id="{5DFF90ED-B01A-BB03-E7E7-D9965224D2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200" b="94800" l="23333" r="73000">
                        <a14:foregroundMark x1="32667" y1="15200" x2="42333" y2="8400"/>
                        <a14:foregroundMark x1="42333" y1="8400" x2="54333" y2="5200"/>
                        <a14:foregroundMark x1="54333" y1="5200" x2="64333" y2="13200"/>
                        <a14:foregroundMark x1="64333" y1="13200" x2="67667" y2="25600"/>
                        <a14:foregroundMark x1="67667" y1="25600" x2="44333" y2="36800"/>
                        <a14:foregroundMark x1="44333" y1="36800" x2="41667" y2="36800"/>
                        <a14:foregroundMark x1="32333" y1="38000" x2="35333" y2="27200"/>
                        <a14:foregroundMark x1="25333" y1="82000" x2="48667" y2="93600"/>
                        <a14:foregroundMark x1="48667" y1="93600" x2="64000" y2="94800"/>
                        <a14:foregroundMark x1="64000" y1="94800" x2="65000" y2="77600"/>
                        <a14:foregroundMark x1="65000" y1="77600" x2="51667" y2="59600"/>
                        <a14:foregroundMark x1="28333" y1="75200" x2="55667" y2="82400"/>
                        <a14:foregroundMark x1="28000" y1="72800" x2="41000" y2="73200"/>
                        <a14:foregroundMark x1="41000" y1="73200" x2="52000" y2="71600"/>
                        <a14:foregroundMark x1="52000" y1="71600" x2="52000" y2="71600"/>
                        <a14:foregroundMark x1="71667" y1="78400" x2="36000" y2="80400"/>
                        <a14:foregroundMark x1="66667" y1="70000" x2="74667" y2="92000"/>
                        <a14:foregroundMark x1="74667" y1="92000" x2="33000" y2="95200"/>
                        <a14:foregroundMark x1="33000" y1="95200" x2="23333" y2="92800"/>
                        <a14:foregroundMark x1="23333" y1="92800" x2="30333" y2="81200"/>
                        <a14:foregroundMark x1="30333" y1="81200" x2="31333" y2="81200"/>
                      </a14:backgroundRemoval>
                    </a14:imgEffect>
                  </a14:imgLayer>
                </a14:imgProps>
              </a:ext>
            </a:extLst>
          </a:blip>
          <a:srcRect l="19425" r="20428"/>
          <a:stretch/>
        </p:blipFill>
        <p:spPr>
          <a:xfrm>
            <a:off x="2673973" y="724440"/>
            <a:ext cx="3949148" cy="5409119"/>
          </a:xfrm>
          <a:prstGeom prst="rect">
            <a:avLst/>
          </a:prstGeom>
        </p:spPr>
      </p:pic>
      <p:pic>
        <p:nvPicPr>
          <p:cNvPr id="3" name="Recorded Sound" descr="Matt Damon is a famous person from Massachusetts. &#10;Matt Damon is a famous actor.&#10;">
            <a:hlinkClick r:id="" action="ppaction://media"/>
            <a:extLst>
              <a:ext uri="{FF2B5EF4-FFF2-40B4-BE49-F238E27FC236}">
                <a16:creationId xmlns:a16="http://schemas.microsoft.com/office/drawing/2014/main" id="{2800CA6A-780D-29C7-D0D1-DB0E9FEF78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0655" y="5927725"/>
            <a:ext cx="487363" cy="487363"/>
          </a:xfrm>
          <a:prstGeom prst="rect">
            <a:avLst/>
          </a:prstGeom>
        </p:spPr>
      </p:pic>
    </p:spTree>
    <p:extLst>
      <p:ext uri="{BB962C8B-B14F-4D97-AF65-F5344CB8AC3E}">
        <p14:creationId xmlns:p14="http://schemas.microsoft.com/office/powerpoint/2010/main" val="19467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54" fill="hold"/>
                                        <p:tgtEl>
                                          <p:spTgt spid="3"/>
                                        </p:tgtEl>
                                      </p:cBhvr>
                                    </p:cmd>
                                  </p:childTnLst>
                                </p:cTn>
                              </p:par>
                              <p:par>
                                <p:cTn id="7" presetID="32" presetClass="emph" presetSubtype="0" fill="hold" nodeType="withEffect">
                                  <p:stCondLst>
                                    <p:cond delay="0"/>
                                  </p:stCondLst>
                                  <p:childTnLst>
                                    <p:animRot by="120000">
                                      <p:cBhvr>
                                        <p:cTn id="8" dur="100" fill="hold">
                                          <p:stCondLst>
                                            <p:cond delay="0"/>
                                          </p:stCondLst>
                                        </p:cTn>
                                        <p:tgtEl>
                                          <p:spTgt spid="2"/>
                                        </p:tgtEl>
                                        <p:attrNameLst>
                                          <p:attrName>r</p:attrName>
                                        </p:attrNameLst>
                                      </p:cBhvr>
                                    </p:animRot>
                                    <p:animRot by="-240000">
                                      <p:cBhvr>
                                        <p:cTn id="9" dur="200" fill="hold">
                                          <p:stCondLst>
                                            <p:cond delay="200"/>
                                          </p:stCondLst>
                                        </p:cTn>
                                        <p:tgtEl>
                                          <p:spTgt spid="2"/>
                                        </p:tgtEl>
                                        <p:attrNameLst>
                                          <p:attrName>r</p:attrName>
                                        </p:attrNameLst>
                                      </p:cBhvr>
                                    </p:animRot>
                                    <p:animRot by="240000">
                                      <p:cBhvr>
                                        <p:cTn id="10" dur="200" fill="hold">
                                          <p:stCondLst>
                                            <p:cond delay="400"/>
                                          </p:stCondLst>
                                        </p:cTn>
                                        <p:tgtEl>
                                          <p:spTgt spid="2"/>
                                        </p:tgtEl>
                                        <p:attrNameLst>
                                          <p:attrName>r</p:attrName>
                                        </p:attrNameLst>
                                      </p:cBhvr>
                                    </p:animRot>
                                    <p:animRot by="-240000">
                                      <p:cBhvr>
                                        <p:cTn id="11" dur="200" fill="hold">
                                          <p:stCondLst>
                                            <p:cond delay="600"/>
                                          </p:stCondLst>
                                        </p:cTn>
                                        <p:tgtEl>
                                          <p:spTgt spid="2"/>
                                        </p:tgtEl>
                                        <p:attrNameLst>
                                          <p:attrName>r</p:attrName>
                                        </p:attrNameLst>
                                      </p:cBhvr>
                                    </p:animRot>
                                    <p:animRot by="120000">
                                      <p:cBhvr>
                                        <p:cTn id="1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9116A3B-E96F-8949-54AB-45951735DD95}"/>
            </a:ext>
          </a:extLst>
        </p:cNvPr>
        <p:cNvGrpSpPr/>
        <p:nvPr/>
      </p:nvGrpSpPr>
      <p:grpSpPr>
        <a:xfrm>
          <a:off x="0" y="0"/>
          <a:ext cx="0" cy="0"/>
          <a:chOff x="0" y="0"/>
          <a:chExt cx="0" cy="0"/>
        </a:xfrm>
      </p:grpSpPr>
      <p:pic>
        <p:nvPicPr>
          <p:cNvPr id="3" name="Picture 2" descr="John Cena">
            <a:extLst>
              <a:ext uri="{FF2B5EF4-FFF2-40B4-BE49-F238E27FC236}">
                <a16:creationId xmlns:a16="http://schemas.microsoft.com/office/drawing/2014/main" id="{A4C55CE7-FD46-17F2-8B24-69A756288B0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6328" y1="85840" x2="37109" y2="73633"/>
                        <a14:foregroundMark x1="37109" y1="73633" x2="41667" y2="65430"/>
                        <a14:foregroundMark x1="52734" y1="86621" x2="52344" y2="64941"/>
                        <a14:backgroundMark x1="26432" y1="47461" x2="16797" y2="88086"/>
                        <a14:backgroundMark x1="33073" y1="49219" x2="29036" y2="73633"/>
                        <a14:backgroundMark x1="70964" y1="45215" x2="73698" y2="69922"/>
                        <a14:backgroundMark x1="73698" y1="69922" x2="94661" y2="79395"/>
                        <a14:backgroundMark x1="94661" y1="79395" x2="94661" y2="79395"/>
                        <a14:backgroundMark x1="67708" y1="43945" x2="62109" y2="52148"/>
                        <a14:backgroundMark x1="62109" y1="52148" x2="62500" y2="61621"/>
                        <a14:backgroundMark x1="62500" y1="61621" x2="77995" y2="74414"/>
                        <a14:backgroundMark x1="43359" y1="59863" x2="43359" y2="59863"/>
                        <a14:backgroundMark x1="35417" y1="46680" x2="33724" y2="71875"/>
                      </a14:backgroundRemoval>
                    </a14:imgEffect>
                  </a14:imgLayer>
                </a14:imgProps>
              </a:ext>
              <a:ext uri="{837473B0-CC2E-450A-ABE3-18F120FF3D39}">
                <a1611:picAttrSrcUrl xmlns:a1611="http://schemas.microsoft.com/office/drawing/2016/11/main" r:id="rId7"/>
              </a:ext>
            </a:extLst>
          </a:blip>
          <a:srcRect l="18732" t="22470" r="10384" b="9142"/>
          <a:stretch/>
        </p:blipFill>
        <p:spPr>
          <a:xfrm>
            <a:off x="768626" y="1789043"/>
            <a:ext cx="3482036" cy="4479236"/>
          </a:xfrm>
          <a:prstGeom prst="rect">
            <a:avLst/>
          </a:prstGeom>
        </p:spPr>
      </p:pic>
      <p:pic>
        <p:nvPicPr>
          <p:cNvPr id="4" name="Recorded Sound" descr="John Cena is a famous person from Massachusetts. &#10;John Cena is a famous wrestler.">
            <a:hlinkClick r:id="" action="ppaction://media"/>
            <a:extLst>
              <a:ext uri="{FF2B5EF4-FFF2-40B4-BE49-F238E27FC236}">
                <a16:creationId xmlns:a16="http://schemas.microsoft.com/office/drawing/2014/main" id="{A8AFD5A7-DE7F-96A7-4709-4F1D0A7EE35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98377" y="5595622"/>
            <a:ext cx="487363" cy="487363"/>
          </a:xfrm>
          <a:prstGeom prst="rect">
            <a:avLst/>
          </a:prstGeom>
        </p:spPr>
      </p:pic>
    </p:spTree>
    <p:extLst>
      <p:ext uri="{BB962C8B-B14F-4D97-AF65-F5344CB8AC3E}">
        <p14:creationId xmlns:p14="http://schemas.microsoft.com/office/powerpoint/2010/main" val="29577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80" fill="hold"/>
                                        <p:tgtEl>
                                          <p:spTgt spid="4"/>
                                        </p:tgtEl>
                                      </p:cBhvr>
                                    </p:cmd>
                                  </p:childTnLst>
                                </p:cTn>
                              </p:par>
                            </p:childTnLst>
                          </p:cTn>
                        </p:par>
                        <p:par>
                          <p:cTn id="7" fill="hold">
                            <p:stCondLst>
                              <p:cond delay="9380"/>
                            </p:stCondLst>
                            <p:childTnLst>
                              <p:par>
                                <p:cTn id="8" presetID="44" presetClass="path" presetSubtype="0" accel="50000" decel="50000" fill="hold" nodeType="afterEffect">
                                  <p:stCondLst>
                                    <p:cond delay="0"/>
                                  </p:stCondLst>
                                  <p:childTnLst>
                                    <p:animMotion origin="layout" path="M 8.33333E-7 -7.40741E-7 L 0.13993 -0.16991 C 0.16944 -0.2081 0.21337 -0.22801 0.25903 -0.22801 C 0.31128 -0.22801 0.35295 -0.2081 0.38246 -0.16991 L 0.52257 -7.40741E-7 " pathEditMode="relative" rAng="0" ptsTypes="AAAAA">
                                      <p:cBhvr>
                                        <p:cTn id="9" dur="5000" fill="hold"/>
                                        <p:tgtEl>
                                          <p:spTgt spid="3"/>
                                        </p:tgtEl>
                                        <p:attrNameLst>
                                          <p:attrName>ppt_x</p:attrName>
                                          <p:attrName>ppt_y</p:attrName>
                                        </p:attrNameLst>
                                      </p:cBhvr>
                                      <p:rCtr x="26128" y="-1141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ok open to The End">
            <a:extLst>
              <a:ext uri="{FF2B5EF4-FFF2-40B4-BE49-F238E27FC236}">
                <a16:creationId xmlns:a16="http://schemas.microsoft.com/office/drawing/2014/main" id="{E6E48315-65FA-4730-881D-E385AD1A2F12}"/>
              </a:ext>
            </a:extLst>
          </p:cNvPr>
          <p:cNvPicPr>
            <a:picLocks noChangeAspect="1"/>
          </p:cNvPicPr>
          <p:nvPr/>
        </p:nvPicPr>
        <p:blipFill>
          <a:blip r:embed="rId5">
            <a:duotone>
              <a:prstClr val="black"/>
              <a:srgbClr val="FF0000">
                <a:tint val="45000"/>
                <a:satMod val="400000"/>
              </a:srgbClr>
            </a:duotone>
          </a:blip>
          <a:stretch>
            <a:fillRect/>
          </a:stretch>
        </p:blipFill>
        <p:spPr>
          <a:xfrm>
            <a:off x="1903752" y="1113348"/>
            <a:ext cx="4979510" cy="4273196"/>
          </a:xfrm>
          <a:prstGeom prst="rect">
            <a:avLst/>
          </a:prstGeom>
        </p:spPr>
      </p:pic>
      <p:pic>
        <p:nvPicPr>
          <p:cNvPr id="2" name="Recorded Sound" descr="the end">
            <a:hlinkClick r:id="" action="ppaction://media"/>
            <a:extLst>
              <a:ext uri="{FF2B5EF4-FFF2-40B4-BE49-F238E27FC236}">
                <a16:creationId xmlns:a16="http://schemas.microsoft.com/office/drawing/2014/main" id="{C507ECC0-F8A8-4CFC-BC92-AD7339A07ECD}"/>
              </a:ext>
            </a:extLst>
          </p:cNvPr>
          <p:cNvPicPr>
            <a:picLocks noChangeAspect="1"/>
          </p:cNvPicPr>
          <p:nvPr>
            <a:audioFile r:link="rId1"/>
            <p:extLst>
              <p:ext uri="{DAA4B4D4-6D71-4841-9C94-3DE7FCFB9230}">
                <p14:media xmlns:p14="http://schemas.microsoft.com/office/powerpoint/2010/main" r:embed="rId2">
                  <p14:trim st="2784"/>
                </p14:media>
              </p:ext>
            </p:extLst>
          </p:nvPr>
        </p:nvPicPr>
        <p:blipFill>
          <a:blip r:embed="rId6"/>
          <a:stretch>
            <a:fillRect/>
          </a:stretch>
        </p:blipFill>
        <p:spPr>
          <a:xfrm>
            <a:off x="8359066" y="5203783"/>
            <a:ext cx="365522" cy="365522"/>
          </a:xfrm>
          <a:prstGeom prst="rect">
            <a:avLst/>
          </a:prstGeom>
        </p:spPr>
      </p:pic>
    </p:spTree>
    <p:extLst>
      <p:ext uri="{BB962C8B-B14F-4D97-AF65-F5344CB8AC3E}">
        <p14:creationId xmlns:p14="http://schemas.microsoft.com/office/powerpoint/2010/main" val="190976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erlock Center logo">
            <a:extLst>
              <a:ext uri="{FF2B5EF4-FFF2-40B4-BE49-F238E27FC236}">
                <a16:creationId xmlns:a16="http://schemas.microsoft.com/office/drawing/2014/main" id="{10231537-6AE4-DC67-F975-CB5F7396D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62" y="4451282"/>
            <a:ext cx="1266825" cy="92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DD9E6F09-5020-92DE-E9B8-987F44F1275A}"/>
              </a:ext>
            </a:extLst>
          </p:cNvPr>
          <p:cNvSpPr txBox="1"/>
          <p:nvPr/>
        </p:nvSpPr>
        <p:spPr>
          <a:xfrm>
            <a:off x="290004" y="329854"/>
            <a:ext cx="8668466" cy="4339650"/>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a:cs typeface="Arial"/>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 </a:t>
            </a:r>
          </a:p>
          <a:p>
            <a:endParaRPr lang="en-US" sz="2400" dirty="0">
              <a:latin typeface="Arial"/>
              <a:cs typeface="Arial"/>
            </a:endParaRPr>
          </a:p>
          <a:p>
            <a:endParaRPr lang="en-US" sz="2400" dirty="0">
              <a:latin typeface="Arial"/>
              <a:cs typeface="Arial"/>
            </a:endParaRPr>
          </a:p>
          <a:p>
            <a:r>
              <a:rPr lang="en-US" sz="2400" dirty="0">
                <a:latin typeface="Arial"/>
                <a:cs typeface="Arial"/>
              </a:rPr>
              <a:t>Paul V. Sherlock Center on Disabilities / RI College </a:t>
            </a:r>
          </a:p>
          <a:p>
            <a:r>
              <a:rPr lang="en-US" sz="2400" dirty="0">
                <a:latin typeface="Arial"/>
                <a:cs typeface="Arial"/>
              </a:rPr>
              <a:t>600 Mt. Pleasant Avenue, Providence RI 02908 </a:t>
            </a:r>
          </a:p>
          <a:p>
            <a:r>
              <a:rPr lang="en-US" sz="2400" dirty="0">
                <a:latin typeface="Arial"/>
                <a:cs typeface="Arial"/>
              </a:rPr>
              <a:t>www.sherlockcenter.org </a:t>
            </a:r>
          </a:p>
          <a:p>
            <a:endParaRPr lang="en-US" sz="1350" dirty="0"/>
          </a:p>
        </p:txBody>
      </p:sp>
    </p:spTree>
    <p:extLst>
      <p:ext uri="{BB962C8B-B14F-4D97-AF65-F5344CB8AC3E}">
        <p14:creationId xmlns:p14="http://schemas.microsoft.com/office/powerpoint/2010/main" val="183149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0DE9B03-9730-A2D9-E848-743BCAC1FB9B}"/>
            </a:ext>
          </a:extLst>
        </p:cNvPr>
        <p:cNvGrpSpPr/>
        <p:nvPr/>
      </p:nvGrpSpPr>
      <p:grpSpPr>
        <a:xfrm>
          <a:off x="0" y="0"/>
          <a:ext cx="0" cy="0"/>
          <a:chOff x="0" y="0"/>
          <a:chExt cx="0" cy="0"/>
        </a:xfrm>
      </p:grpSpPr>
      <p:pic>
        <p:nvPicPr>
          <p:cNvPr id="2" name="Picture 1" descr="Matthew Perry">
            <a:extLst>
              <a:ext uri="{FF2B5EF4-FFF2-40B4-BE49-F238E27FC236}">
                <a16:creationId xmlns:a16="http://schemas.microsoft.com/office/drawing/2014/main" id="{7FDD51C0-9867-4B8C-6754-129F3C31A9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00" b="99600" l="10000" r="91333">
                        <a14:foregroundMark x1="66000" y1="10800" x2="34667" y2="8000"/>
                        <a14:foregroundMark x1="34667" y1="8000" x2="33000" y2="10000"/>
                        <a14:foregroundMark x1="36667" y1="2400" x2="49667" y2="1600"/>
                        <a14:foregroundMark x1="49667" y1="1600" x2="58667" y2="6800"/>
                        <a14:foregroundMark x1="58667" y1="6800" x2="61000" y2="13600"/>
                        <a14:foregroundMark x1="36333" y1="1200" x2="57333" y2="1200"/>
                        <a14:foregroundMark x1="57333" y1="1200" x2="60667" y2="9600"/>
                        <a14:foregroundMark x1="71000" y1="69200" x2="80667" y2="90800"/>
                        <a14:foregroundMark x1="80667" y1="90800" x2="91333" y2="99600"/>
                        <a14:foregroundMark x1="91333" y1="99600" x2="91333" y2="99600"/>
                        <a14:foregroundMark x1="24000" y1="96000" x2="46333" y2="85200"/>
                      </a14:backgroundRemoval>
                    </a14:imgEffect>
                  </a14:imgLayer>
                </a14:imgProps>
              </a:ext>
            </a:extLst>
          </a:blip>
          <a:stretch>
            <a:fillRect/>
          </a:stretch>
        </p:blipFill>
        <p:spPr>
          <a:xfrm>
            <a:off x="1777043" y="1092680"/>
            <a:ext cx="5589915" cy="4672640"/>
          </a:xfrm>
          <a:prstGeom prst="rect">
            <a:avLst/>
          </a:prstGeom>
        </p:spPr>
      </p:pic>
      <p:pic>
        <p:nvPicPr>
          <p:cNvPr id="4" name="Recorded Sound" descr="Matthew Perry is a famous person from Massachusetts. &#10;Matthew Perry is a famous actor most known for playing in the TV show &quot;Friends&quot;.">
            <a:hlinkClick r:id="" action="ppaction://media"/>
            <a:extLst>
              <a:ext uri="{FF2B5EF4-FFF2-40B4-BE49-F238E27FC236}">
                <a16:creationId xmlns:a16="http://schemas.microsoft.com/office/drawing/2014/main" id="{BFF41203-A339-904E-258E-DD69FE1A16C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41370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16" fill="hold"/>
                                        <p:tgtEl>
                                          <p:spTgt spid="4"/>
                                        </p:tgtEl>
                                      </p:cBhvr>
                                    </p:cmd>
                                  </p:childTnLst>
                                </p:cTn>
                              </p:par>
                            </p:childTnLst>
                          </p:cTn>
                        </p:par>
                        <p:par>
                          <p:cTn id="7" fill="hold">
                            <p:stCondLst>
                              <p:cond delay="12216"/>
                            </p:stCondLst>
                            <p:childTnLst>
                              <p:par>
                                <p:cTn id="8" presetID="32" presetClass="emph" presetSubtype="0" fill="hold" nodeType="after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2E4088-BF43-0528-FAA2-86A76BF998FD}"/>
            </a:ext>
          </a:extLst>
        </p:cNvPr>
        <p:cNvGrpSpPr/>
        <p:nvPr/>
      </p:nvGrpSpPr>
      <p:grpSpPr>
        <a:xfrm>
          <a:off x="0" y="0"/>
          <a:ext cx="0" cy="0"/>
          <a:chOff x="0" y="0"/>
          <a:chExt cx="0" cy="0"/>
        </a:xfrm>
      </p:grpSpPr>
      <p:pic>
        <p:nvPicPr>
          <p:cNvPr id="2" name="Picture 1" descr="Photograph of Bill Burr">
            <a:extLst>
              <a:ext uri="{FF2B5EF4-FFF2-40B4-BE49-F238E27FC236}">
                <a16:creationId xmlns:a16="http://schemas.microsoft.com/office/drawing/2014/main" id="{86C04545-672D-70AD-8D93-661F828BBE8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00" b="94400" l="0" r="98667">
                        <a14:foregroundMark x1="48333" y1="3200" x2="52667" y2="30400"/>
                        <a14:foregroundMark x1="63333" y1="71200" x2="91667" y2="90800"/>
                        <a14:foregroundMark x1="56333" y1="79600" x2="79333" y2="94400"/>
                        <a14:foregroundMark x1="43333" y1="77200" x2="10333" y2="86800"/>
                        <a14:foregroundMark x1="10333" y1="86800" x2="667" y2="87200"/>
                        <a14:foregroundMark x1="667" y1="87200" x2="0" y2="86000"/>
                        <a14:foregroundMark x1="74000" y1="81600" x2="85000" y2="81200"/>
                        <a14:foregroundMark x1="85000" y1="81200" x2="96333" y2="82000"/>
                        <a14:foregroundMark x1="96333" y1="82000" x2="98667" y2="83200"/>
                      </a14:backgroundRemoval>
                    </a14:imgEffect>
                  </a14:imgLayer>
                </a14:imgProps>
              </a:ext>
            </a:extLst>
          </a:blip>
          <a:stretch>
            <a:fillRect/>
          </a:stretch>
        </p:blipFill>
        <p:spPr>
          <a:xfrm>
            <a:off x="1734270" y="1059433"/>
            <a:ext cx="5675460" cy="4739135"/>
          </a:xfrm>
          <a:prstGeom prst="rect">
            <a:avLst/>
          </a:prstGeom>
        </p:spPr>
      </p:pic>
      <p:pic>
        <p:nvPicPr>
          <p:cNvPr id="3" name="Recorded Sound" descr="Bill Burr is a famous person from Massachusetts. &#10;Bill Burr is a famous comedian.&#10;">
            <a:hlinkClick r:id="" action="ppaction://media"/>
            <a:extLst>
              <a:ext uri="{FF2B5EF4-FFF2-40B4-BE49-F238E27FC236}">
                <a16:creationId xmlns:a16="http://schemas.microsoft.com/office/drawing/2014/main" id="{3FC0934B-A11B-BFC1-AA08-1D3402C72EE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69565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28" fill="hold"/>
                                        <p:tgtEl>
                                          <p:spTgt spid="3"/>
                                        </p:tgtEl>
                                      </p:cBhvr>
                                    </p:cmd>
                                  </p:childTnLst>
                                </p:cTn>
                              </p:par>
                            </p:childTnLst>
                          </p:cTn>
                        </p:par>
                        <p:par>
                          <p:cTn id="7" fill="hold">
                            <p:stCondLst>
                              <p:cond delay="7328"/>
                            </p:stCondLst>
                            <p:childTnLst>
                              <p:par>
                                <p:cTn id="8" presetID="6" presetClass="emph" presetSubtype="0" fill="hold" nodeType="afterEffect">
                                  <p:stCondLst>
                                    <p:cond delay="0"/>
                                  </p:stCondLst>
                                  <p:childTnLst>
                                    <p:animScale>
                                      <p:cBhvr>
                                        <p:cTn id="9"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hris Evans as Captain America">
            <a:extLst>
              <a:ext uri="{FF2B5EF4-FFF2-40B4-BE49-F238E27FC236}">
                <a16:creationId xmlns:a16="http://schemas.microsoft.com/office/drawing/2014/main" id="{C6F6CF50-59C2-8176-B244-D75E0FDCF46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71206" y="1434784"/>
            <a:ext cx="3993732" cy="3986843"/>
          </a:xfrm>
          <a:prstGeom prst="rect">
            <a:avLst/>
          </a:prstGeom>
        </p:spPr>
      </p:pic>
      <p:pic>
        <p:nvPicPr>
          <p:cNvPr id="5" name="Recorded Sound" descr="Chris Evans is a famous person from Massachusetts. &#10;Chris Evans is a famous actor most known for playing &quot;Captain America&quot;.">
            <a:hlinkClick r:id="" action="ppaction://media"/>
            <a:extLst>
              <a:ext uri="{FF2B5EF4-FFF2-40B4-BE49-F238E27FC236}">
                <a16:creationId xmlns:a16="http://schemas.microsoft.com/office/drawing/2014/main" id="{C8DE63BE-41C6-3E3A-8C04-57040EEC2E4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27895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83" fill="hold"/>
                                        <p:tgtEl>
                                          <p:spTgt spid="5"/>
                                        </p:tgtEl>
                                      </p:cBhvr>
                                    </p:cmd>
                                  </p:childTnLst>
                                </p:cTn>
                              </p:par>
                            </p:childTnLst>
                          </p:cTn>
                        </p:par>
                        <p:par>
                          <p:cTn id="7" fill="hold">
                            <p:stCondLst>
                              <p:cond delay="10283"/>
                            </p:stCondLst>
                            <p:childTnLst>
                              <p:par>
                                <p:cTn id="8" presetID="35" presetClass="path" presetSubtype="0" accel="50000" decel="50000" fill="hold" nodeType="afterEffect">
                                  <p:stCondLst>
                                    <p:cond delay="0"/>
                                  </p:stCondLst>
                                  <p:childTnLst>
                                    <p:animMotion origin="layout" path="M 8.33333E-7 1.48148E-6 L -0.40087 0.00023 " pathEditMode="relative" rAng="0" ptsTypes="AA">
                                      <p:cBhvr>
                                        <p:cTn id="9" dur="5000" fill="hold"/>
                                        <p:tgtEl>
                                          <p:spTgt spid="3"/>
                                        </p:tgtEl>
                                        <p:attrNameLst>
                                          <p:attrName>ppt_x</p:attrName>
                                          <p:attrName>ppt_y</p:attrName>
                                        </p:attrNameLst>
                                      </p:cBhvr>
                                      <p:rCtr x="-20052"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903412-28CF-0744-915F-F70C6AA496AD}"/>
            </a:ext>
          </a:extLst>
        </p:cNvPr>
        <p:cNvGrpSpPr/>
        <p:nvPr/>
      </p:nvGrpSpPr>
      <p:grpSpPr>
        <a:xfrm>
          <a:off x="0" y="0"/>
          <a:ext cx="0" cy="0"/>
          <a:chOff x="0" y="0"/>
          <a:chExt cx="0" cy="0"/>
        </a:xfrm>
      </p:grpSpPr>
      <p:pic>
        <p:nvPicPr>
          <p:cNvPr id="3" name="Picture 2" descr="John F. Kennedy">
            <a:extLst>
              <a:ext uri="{FF2B5EF4-FFF2-40B4-BE49-F238E27FC236}">
                <a16:creationId xmlns:a16="http://schemas.microsoft.com/office/drawing/2014/main" id="{E83B4DF0-7AA9-726E-3047-F2E2DF1EE4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70400" l="28000" r="71000">
                        <a14:foregroundMark x1="47333" y1="6800" x2="50667" y2="24400"/>
                        <a14:foregroundMark x1="45000" y1="0" x2="46000" y2="20800"/>
                        <a14:foregroundMark x1="46000" y1="20800" x2="47667" y2="23600"/>
                      </a14:backgroundRemoval>
                    </a14:imgEffect>
                  </a14:imgLayer>
                </a14:imgProps>
              </a:ext>
            </a:extLst>
          </a:blip>
          <a:srcRect l="23082" r="23323" b="21460"/>
          <a:stretch/>
        </p:blipFill>
        <p:spPr>
          <a:xfrm>
            <a:off x="2709411" y="1168697"/>
            <a:ext cx="3725178" cy="4520606"/>
          </a:xfrm>
          <a:prstGeom prst="ellipse">
            <a:avLst/>
          </a:prstGeom>
        </p:spPr>
      </p:pic>
      <p:pic>
        <p:nvPicPr>
          <p:cNvPr id="2" name="Recorded Sound" descr="John F. Kennedy is a famous person from Massachusetts. &#10;John F. Kennedy was the 35th president of the United States of America.">
            <a:hlinkClick r:id="" action="ppaction://media"/>
            <a:extLst>
              <a:ext uri="{FF2B5EF4-FFF2-40B4-BE49-F238E27FC236}">
                <a16:creationId xmlns:a16="http://schemas.microsoft.com/office/drawing/2014/main" id="{2E423797-83DE-62C3-9CCB-631EEDDC04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12847" y="5834960"/>
            <a:ext cx="487363" cy="487363"/>
          </a:xfrm>
          <a:prstGeom prst="rect">
            <a:avLst/>
          </a:prstGeom>
        </p:spPr>
      </p:pic>
    </p:spTree>
    <p:extLst>
      <p:ext uri="{BB962C8B-B14F-4D97-AF65-F5344CB8AC3E}">
        <p14:creationId xmlns:p14="http://schemas.microsoft.com/office/powerpoint/2010/main" val="233084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59" fill="hold"/>
                                        <p:tgtEl>
                                          <p:spTgt spid="2"/>
                                        </p:tgtEl>
                                      </p:cBhvr>
                                    </p:cmd>
                                  </p:childTnLst>
                                </p:cTn>
                              </p:par>
                            </p:childTnLst>
                          </p:cTn>
                        </p:par>
                        <p:par>
                          <p:cTn id="7" fill="hold">
                            <p:stCondLst>
                              <p:cond delay="11359"/>
                            </p:stCondLst>
                            <p:childTnLst>
                              <p:par>
                                <p:cTn id="8" presetID="32" presetClass="emph" presetSubtype="0" fill="hold" nodeType="after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B552DD-7721-4978-3659-4B8848C3E64E}"/>
            </a:ext>
          </a:extLst>
        </p:cNvPr>
        <p:cNvGrpSpPr/>
        <p:nvPr/>
      </p:nvGrpSpPr>
      <p:grpSpPr>
        <a:xfrm>
          <a:off x="0" y="0"/>
          <a:ext cx="0" cy="0"/>
          <a:chOff x="0" y="0"/>
          <a:chExt cx="0" cy="0"/>
        </a:xfrm>
      </p:grpSpPr>
      <p:pic>
        <p:nvPicPr>
          <p:cNvPr id="3" name="Picture 2" descr="Aly Raisman&#10;">
            <a:extLst>
              <a:ext uri="{FF2B5EF4-FFF2-40B4-BE49-F238E27FC236}">
                <a16:creationId xmlns:a16="http://schemas.microsoft.com/office/drawing/2014/main" id="{8E959045-074C-13AB-0F41-04A93F81F33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491" b="89888" l="3000" r="92000">
                        <a14:foregroundMark x1="3000" y1="65918" x2="18750" y2="47191"/>
                        <a14:foregroundMark x1="92000" y1="66292" x2="65250" y2="53558"/>
                        <a14:foregroundMark x1="42250" y1="7491" x2="47000" y2="19850"/>
                        <a14:foregroundMark x1="39000" y1="13858" x2="44500" y2="24719"/>
                      </a14:backgroundRemoval>
                    </a14:imgEffect>
                  </a14:imgLayer>
                </a14:imgProps>
              </a:ext>
              <a:ext uri="{837473B0-CC2E-450A-ABE3-18F120FF3D39}">
                <a1611:picAttrSrcUrl xmlns:a1611="http://schemas.microsoft.com/office/drawing/2016/11/main" r:id="rId7"/>
              </a:ext>
            </a:extLst>
          </a:blip>
          <a:stretch>
            <a:fillRect/>
          </a:stretch>
        </p:blipFill>
        <p:spPr>
          <a:xfrm>
            <a:off x="1467957" y="936837"/>
            <a:ext cx="6208085" cy="4191754"/>
          </a:xfrm>
          <a:prstGeom prst="rect">
            <a:avLst/>
          </a:prstGeom>
        </p:spPr>
      </p:pic>
      <p:pic>
        <p:nvPicPr>
          <p:cNvPr id="4" name="Recorded Sound" descr="Aly Raisman is a famous person from Massachusetts. &#10;Aly Raisman is a famous Olympic gymnast.&#10;">
            <a:hlinkClick r:id="" action="ppaction://media"/>
            <a:extLst>
              <a:ext uri="{FF2B5EF4-FFF2-40B4-BE49-F238E27FC236}">
                <a16:creationId xmlns:a16="http://schemas.microsoft.com/office/drawing/2014/main" id="{EE3FF53B-CCDE-4DFC-D1FB-11004121ECF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44638" y="5940977"/>
            <a:ext cx="487363" cy="487363"/>
          </a:xfrm>
          <a:prstGeom prst="rect">
            <a:avLst/>
          </a:prstGeom>
        </p:spPr>
      </p:pic>
    </p:spTree>
    <p:extLst>
      <p:ext uri="{BB962C8B-B14F-4D97-AF65-F5344CB8AC3E}">
        <p14:creationId xmlns:p14="http://schemas.microsoft.com/office/powerpoint/2010/main" val="24665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13" fill="hold"/>
                                        <p:tgtEl>
                                          <p:spTgt spid="4"/>
                                        </p:tgtEl>
                                      </p:cBhvr>
                                    </p:cmd>
                                  </p:childTnLst>
                                </p:cTn>
                              </p:par>
                            </p:childTnLst>
                          </p:cTn>
                        </p:par>
                        <p:par>
                          <p:cTn id="7" fill="hold">
                            <p:stCondLst>
                              <p:cond delay="11513"/>
                            </p:stCondLst>
                            <p:childTnLst>
                              <p:par>
                                <p:cTn id="8" presetID="8" presetClass="emph" presetSubtype="0" fill="hold" nodeType="afterEffect">
                                  <p:stCondLst>
                                    <p:cond delay="0"/>
                                  </p:stCondLst>
                                  <p:childTnLst>
                                    <p:animRot by="21600000">
                                      <p:cBhvr>
                                        <p:cTn id="9"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A3E2CB-7893-5AB0-3C45-1F5B97659672}"/>
            </a:ext>
          </a:extLst>
        </p:cNvPr>
        <p:cNvGrpSpPr/>
        <p:nvPr/>
      </p:nvGrpSpPr>
      <p:grpSpPr>
        <a:xfrm>
          <a:off x="0" y="0"/>
          <a:ext cx="0" cy="0"/>
          <a:chOff x="0" y="0"/>
          <a:chExt cx="0" cy="0"/>
        </a:xfrm>
      </p:grpSpPr>
      <p:pic>
        <p:nvPicPr>
          <p:cNvPr id="3" name="Recorded Sound" descr="Edgar Allen Poe is a famous person from Massachusetts. &#10;Edgar Allen Poe is a famous writer. &#10;">
            <a:hlinkClick r:id="" action="ppaction://media"/>
            <a:extLst>
              <a:ext uri="{FF2B5EF4-FFF2-40B4-BE49-F238E27FC236}">
                <a16:creationId xmlns:a16="http://schemas.microsoft.com/office/drawing/2014/main" id="{842FB8BD-9EEA-2727-4FCE-1936BAA83F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52603" y="5573397"/>
            <a:ext cx="487363" cy="487363"/>
          </a:xfrm>
          <a:prstGeom prst="rect">
            <a:avLst/>
          </a:prstGeom>
        </p:spPr>
      </p:pic>
      <p:pic>
        <p:nvPicPr>
          <p:cNvPr id="5" name="Picture 4" descr="picture of a hand writing with a pencil">
            <a:extLst>
              <a:ext uri="{FF2B5EF4-FFF2-40B4-BE49-F238E27FC236}">
                <a16:creationId xmlns:a16="http://schemas.microsoft.com/office/drawing/2014/main" id="{2A93C5D4-D784-F804-11AB-DCBB260AA7B6}"/>
              </a:ext>
            </a:extLst>
          </p:cNvPr>
          <p:cNvPicPr>
            <a:picLocks noChangeAspect="1"/>
          </p:cNvPicPr>
          <p:nvPr/>
        </p:nvPicPr>
        <p:blipFill>
          <a:blip r:embed="rId6"/>
          <a:stretch>
            <a:fillRect/>
          </a:stretch>
        </p:blipFill>
        <p:spPr>
          <a:xfrm>
            <a:off x="1298713" y="938529"/>
            <a:ext cx="6094693" cy="5256228"/>
          </a:xfrm>
          <a:prstGeom prst="rect">
            <a:avLst/>
          </a:prstGeom>
        </p:spPr>
      </p:pic>
    </p:spTree>
    <p:extLst>
      <p:ext uri="{BB962C8B-B14F-4D97-AF65-F5344CB8AC3E}">
        <p14:creationId xmlns:p14="http://schemas.microsoft.com/office/powerpoint/2010/main" val="26764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21" fill="hold"/>
                                        <p:tgtEl>
                                          <p:spTgt spid="3"/>
                                        </p:tgtEl>
                                      </p:cBhvr>
                                    </p:cmd>
                                  </p:childTnLst>
                                </p:cTn>
                              </p:par>
                            </p:childTnLst>
                          </p:cTn>
                        </p:par>
                        <p:par>
                          <p:cTn id="7" fill="hold">
                            <p:stCondLst>
                              <p:cond delay="8621"/>
                            </p:stCondLst>
                            <p:childTnLst>
                              <p:par>
                                <p:cTn id="8" presetID="32" presetClass="emph" presetSubtype="0" fill="hold" nodeType="after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James Taylor">
            <a:extLst>
              <a:ext uri="{FF2B5EF4-FFF2-40B4-BE49-F238E27FC236}">
                <a16:creationId xmlns:a16="http://schemas.microsoft.com/office/drawing/2014/main" id="{56DB3128-EA5B-329D-E460-E12FEEDD875D}"/>
              </a:ext>
            </a:extLst>
          </p:cNvPr>
          <p:cNvPicPr>
            <a:picLocks noChangeAspect="1"/>
          </p:cNvPicPr>
          <p:nvPr/>
        </p:nvPicPr>
        <p:blipFill>
          <a:blip r:embed="rId5"/>
          <a:srcRect l="24672" r="18225" b="13131"/>
          <a:stretch/>
        </p:blipFill>
        <p:spPr>
          <a:xfrm>
            <a:off x="2816086" y="978543"/>
            <a:ext cx="3511827" cy="4441596"/>
          </a:xfrm>
          <a:prstGeom prst="rect">
            <a:avLst/>
          </a:prstGeom>
        </p:spPr>
      </p:pic>
      <p:pic>
        <p:nvPicPr>
          <p:cNvPr id="2" name="Recorded Sound" descr="James Taylor is a famous person from Massachusetts. &#10;James Taylor is a famous singer.&#10;">
            <a:hlinkClick r:id="" action="ppaction://media"/>
            <a:extLst>
              <a:ext uri="{FF2B5EF4-FFF2-40B4-BE49-F238E27FC236}">
                <a16:creationId xmlns:a16="http://schemas.microsoft.com/office/drawing/2014/main" id="{6EA7DA3E-D8FE-D645-B6D8-90A5DF4D3F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5125" y="5985472"/>
            <a:ext cx="487363" cy="487363"/>
          </a:xfrm>
          <a:prstGeom prst="rect">
            <a:avLst/>
          </a:prstGeom>
        </p:spPr>
      </p:pic>
    </p:spTree>
    <p:extLst>
      <p:ext uri="{BB962C8B-B14F-4D97-AF65-F5344CB8AC3E}">
        <p14:creationId xmlns:p14="http://schemas.microsoft.com/office/powerpoint/2010/main" val="38526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76" fill="hold"/>
                                        <p:tgtEl>
                                          <p:spTgt spid="2"/>
                                        </p:tgtEl>
                                      </p:cBhvr>
                                    </p:cmd>
                                  </p:childTnLst>
                                </p:cTn>
                              </p:par>
                            </p:childTnLst>
                          </p:cTn>
                        </p:par>
                        <p:par>
                          <p:cTn id="7" fill="hold">
                            <p:stCondLst>
                              <p:cond delay="8676"/>
                            </p:stCondLst>
                            <p:childTnLst>
                              <p:par>
                                <p:cTn id="8" presetID="6" presetClass="emph" presetSubtype="0" fill="hold" nodeType="afterEffect">
                                  <p:stCondLst>
                                    <p:cond delay="0"/>
                                  </p:stCondLst>
                                  <p:childTnLst>
                                    <p:animScale>
                                      <p:cBhvr>
                                        <p:cTn id="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716775-9EB5-9F50-C4C0-2DB04C639CDB}"/>
            </a:ext>
          </a:extLst>
        </p:cNvPr>
        <p:cNvGrpSpPr/>
        <p:nvPr/>
      </p:nvGrpSpPr>
      <p:grpSpPr>
        <a:xfrm>
          <a:off x="0" y="0"/>
          <a:ext cx="0" cy="0"/>
          <a:chOff x="0" y="0"/>
          <a:chExt cx="0" cy="0"/>
        </a:xfrm>
      </p:grpSpPr>
      <p:pic>
        <p:nvPicPr>
          <p:cNvPr id="3" name="Picture 2" descr="The Cat in the Hat ">
            <a:extLst>
              <a:ext uri="{FF2B5EF4-FFF2-40B4-BE49-F238E27FC236}">
                <a16:creationId xmlns:a16="http://schemas.microsoft.com/office/drawing/2014/main" id="{31549F3F-2F03-26EE-9D49-2FF97F4269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12" b="82305" l="6857" r="89143">
                        <a14:foregroundMark x1="14286" y1="51852" x2="23429" y2="46914"/>
                        <a14:foregroundMark x1="46286" y1="82716" x2="46286" y2="60494"/>
                        <a14:foregroundMark x1="14286" y1="8642" x2="28571" y2="17284"/>
                        <a14:foregroundMark x1="28571" y1="17284" x2="28571" y2="17284"/>
                        <a14:foregroundMark x1="30286" y1="412" x2="30286" y2="17284"/>
                        <a14:foregroundMark x1="30286" y1="17284" x2="30286" y2="17284"/>
                        <a14:foregroundMark x1="6857" y1="12346" x2="6857" y2="12346"/>
                        <a14:backgroundMark x1="6857" y1="5761" x2="13143" y2="1235"/>
                      </a14:backgroundRemoval>
                    </a14:imgEffect>
                  </a14:imgLayer>
                </a14:imgProps>
              </a:ext>
              <a:ext uri="{837473B0-CC2E-450A-ABE3-18F120FF3D39}">
                <a1611:picAttrSrcUrl xmlns:a1611="http://schemas.microsoft.com/office/drawing/2016/11/main" r:id="rId7"/>
              </a:ext>
            </a:extLst>
          </a:blip>
          <a:srcRect b="22573"/>
          <a:stretch/>
        </p:blipFill>
        <p:spPr>
          <a:xfrm>
            <a:off x="3114261" y="1310562"/>
            <a:ext cx="3617844" cy="4236875"/>
          </a:xfrm>
          <a:prstGeom prst="rect">
            <a:avLst/>
          </a:prstGeom>
        </p:spPr>
      </p:pic>
      <p:pic>
        <p:nvPicPr>
          <p:cNvPr id="4" name="Recorded Sound" descr="Dr. Seuss is a famous person from Massachusetts. &#10;Dr. Seuss is a famous author who wrote many children’s books such as The Cat in the Hat and The Lorax.&#10;">
            <a:hlinkClick r:id="" action="ppaction://media"/>
            <a:extLst>
              <a:ext uri="{FF2B5EF4-FFF2-40B4-BE49-F238E27FC236}">
                <a16:creationId xmlns:a16="http://schemas.microsoft.com/office/drawing/2014/main" id="{8080BB16-96D2-C4C3-0993-FE0805513FF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4477" y="5848212"/>
            <a:ext cx="487363" cy="487363"/>
          </a:xfrm>
          <a:prstGeom prst="rect">
            <a:avLst/>
          </a:prstGeom>
        </p:spPr>
      </p:pic>
    </p:spTree>
    <p:extLst>
      <p:ext uri="{BB962C8B-B14F-4D97-AF65-F5344CB8AC3E}">
        <p14:creationId xmlns:p14="http://schemas.microsoft.com/office/powerpoint/2010/main" val="2973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13" fill="hold"/>
                                        <p:tgtEl>
                                          <p:spTgt spid="4"/>
                                        </p:tgtEl>
                                      </p:cBhvr>
                                    </p:cmd>
                                  </p:childTnLst>
                                </p:cTn>
                              </p:par>
                            </p:childTnLst>
                          </p:cTn>
                        </p:par>
                        <p:par>
                          <p:cTn id="7" fill="hold">
                            <p:stCondLst>
                              <p:cond delay="14613"/>
                            </p:stCondLst>
                            <p:childTnLst>
                              <p:par>
                                <p:cTn id="8" presetID="6" presetClass="emph" presetSubtype="0" fill="hold" nodeType="afterEffect">
                                  <p:stCondLst>
                                    <p:cond delay="0"/>
                                  </p:stCondLst>
                                  <p:childTnLst>
                                    <p:animScale>
                                      <p:cBhvr>
                                        <p:cTn id="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B23711B323F48A64A1BDF4CAC1379" ma:contentTypeVersion="22" ma:contentTypeDescription="Create a new document." ma:contentTypeScope="" ma:versionID="060fac1cebd98fdce307f6f5398fae3b">
  <xsd:schema xmlns:xsd="http://www.w3.org/2001/XMLSchema" xmlns:xs="http://www.w3.org/2001/XMLSchema" xmlns:p="http://schemas.microsoft.com/office/2006/metadata/properties" xmlns:ns2="9c532a60-26e6-4ba8-ba66-cc12b220fc58" xmlns:ns3="9817f423-16b6-4052-95a5-c264e1f3a1cd" targetNamespace="http://schemas.microsoft.com/office/2006/metadata/properties" ma:root="true" ma:fieldsID="af68e2500de6191ddee8a5520ad5e54a" ns2:_="" ns3:_="">
    <xsd:import namespace="9c532a60-26e6-4ba8-ba66-cc12b220fc58"/>
    <xsd:import namespace="9817f423-16b6-4052-95a5-c264e1f3a1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Flow_SignoffStatu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32a60-26e6-4ba8-ba66-cc12b220fc58"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8dc32e96-cc28-4538-9c60-648c8603838b}" ma:internalName="TaxCatchAll" ma:readOnly="false" ma:showField="CatchAllData" ma:web="9c532a60-26e6-4ba8-ba66-cc12b220fc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17f423-16b6-4052-95a5-c264e1f3a1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_Flow_SignoffStatus" ma:index="19" nillable="true" ma:displayName="Sign-off status" ma:default="In Process" ma:format="RadioButtons" ma:hidden="true" ma:internalName="Sign_x002d_off_x0020_status" ma:readOnly="false">
      <xsd:simpleType>
        <xsd:restriction base="dms:Choice">
          <xsd:enumeration value="In Process"/>
          <xsd:enumeration value="Completed"/>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084e1b-860c-434d-9c01-ccac0739c27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17f423-16b6-4052-95a5-c264e1f3a1cd">
      <Terms xmlns="http://schemas.microsoft.com/office/infopath/2007/PartnerControls"/>
    </lcf76f155ced4ddcb4097134ff3c332f>
    <_Flow_SignoffStatus xmlns="9817f423-16b6-4052-95a5-c264e1f3a1cd">In Process</_Flow_SignoffStatus>
    <TaxCatchAll xmlns="9c532a60-26e6-4ba8-ba66-cc12b220fc58" xsi:nil="true"/>
  </documentManagement>
</p:properties>
</file>

<file path=customXml/itemProps1.xml><?xml version="1.0" encoding="utf-8"?>
<ds:datastoreItem xmlns:ds="http://schemas.openxmlformats.org/officeDocument/2006/customXml" ds:itemID="{E35E68AE-5FB4-464A-AABF-9BD80917C6FC}"/>
</file>

<file path=customXml/itemProps2.xml><?xml version="1.0" encoding="utf-8"?>
<ds:datastoreItem xmlns:ds="http://schemas.openxmlformats.org/officeDocument/2006/customXml" ds:itemID="{D919407C-D745-49D8-9E84-2FCE21A772C8}"/>
</file>

<file path=customXml/itemProps3.xml><?xml version="1.0" encoding="utf-8"?>
<ds:datastoreItem xmlns:ds="http://schemas.openxmlformats.org/officeDocument/2006/customXml" ds:itemID="{544083A9-2BDE-4414-8D8F-214C1B29D104}"/>
</file>

<file path=docProps/app.xml><?xml version="1.0" encoding="utf-8"?>
<Properties xmlns="http://schemas.openxmlformats.org/officeDocument/2006/extended-properties" xmlns:vt="http://schemas.openxmlformats.org/officeDocument/2006/docPropsVTypes">
  <Template>Office Theme</Template>
  <TotalTime>36</TotalTime>
  <Words>307</Words>
  <Application>Microsoft Office PowerPoint</Application>
  <PresentationFormat>On-screen Show (4:3)</PresentationFormat>
  <Paragraphs>41</Paragraphs>
  <Slides>13</Slides>
  <Notes>12</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Famous People From  Massachusetts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Susan J.</dc:creator>
  <cp:lastModifiedBy>Dell, Susan J.</cp:lastModifiedBy>
  <cp:revision>6</cp:revision>
  <dcterms:created xsi:type="dcterms:W3CDTF">2024-10-28T13:03:06Z</dcterms:created>
  <dcterms:modified xsi:type="dcterms:W3CDTF">2025-01-27T23:36:51Z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0x010100F6CB23711B323F48A64A1BDF4CAC1379</vt:lpwstr>
  </property>
</Properties>
</file>