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7" r:id="rId5"/>
    <p:sldId id="258" r:id="rId6"/>
    <p:sldId id="259" r:id="rId7"/>
    <p:sldId id="260" r:id="rId8"/>
    <p:sldId id="261" r:id="rId9"/>
    <p:sldId id="262"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1E4E2F-4A57-7B8F-70A8-60F63C5F0355}" v="21" dt="2025-01-27T21:11:55.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7" d="100"/>
          <a:sy n="77" d="100"/>
        </p:scale>
        <p:origin x="8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l, Susan J." userId="2c821428-c0b3-4824-bf4c-29612adf207f" providerId="ADAL" clId="{4A286D53-7E21-4B1B-A3CB-5F77095DBDFB}"/>
    <pc:docChg chg="custSel modSld">
      <pc:chgData name="Dell, Susan J." userId="2c821428-c0b3-4824-bf4c-29612adf207f" providerId="ADAL" clId="{4A286D53-7E21-4B1B-A3CB-5F77095DBDFB}" dt="2024-04-03T12:21:42.686" v="45" actId="1076"/>
      <pc:docMkLst>
        <pc:docMk/>
      </pc:docMkLst>
      <pc:sldChg chg="modSp mod">
        <pc:chgData name="Dell, Susan J." userId="2c821428-c0b3-4824-bf4c-29612adf207f" providerId="ADAL" clId="{4A286D53-7E21-4B1B-A3CB-5F77095DBDFB}" dt="2024-04-03T12:21:42.686" v="45" actId="1076"/>
        <pc:sldMkLst>
          <pc:docMk/>
          <pc:sldMk cId="3875407300" sldId="257"/>
        </pc:sldMkLst>
      </pc:sldChg>
      <pc:sldChg chg="modAnim">
        <pc:chgData name="Dell, Susan J." userId="2c821428-c0b3-4824-bf4c-29612adf207f" providerId="ADAL" clId="{4A286D53-7E21-4B1B-A3CB-5F77095DBDFB}" dt="2024-04-03T12:15:20.323" v="1"/>
        <pc:sldMkLst>
          <pc:docMk/>
          <pc:sldMk cId="2391374198" sldId="258"/>
        </pc:sldMkLst>
      </pc:sldChg>
      <pc:sldChg chg="modAnim">
        <pc:chgData name="Dell, Susan J." userId="2c821428-c0b3-4824-bf4c-29612adf207f" providerId="ADAL" clId="{4A286D53-7E21-4B1B-A3CB-5F77095DBDFB}" dt="2024-04-03T12:15:35.210" v="3"/>
        <pc:sldMkLst>
          <pc:docMk/>
          <pc:sldMk cId="673253783" sldId="259"/>
        </pc:sldMkLst>
      </pc:sldChg>
      <pc:sldChg chg="modAnim">
        <pc:chgData name="Dell, Susan J." userId="2c821428-c0b3-4824-bf4c-29612adf207f" providerId="ADAL" clId="{4A286D53-7E21-4B1B-A3CB-5F77095DBDFB}" dt="2024-04-03T12:15:52.972" v="5"/>
        <pc:sldMkLst>
          <pc:docMk/>
          <pc:sldMk cId="133507804" sldId="260"/>
        </pc:sldMkLst>
      </pc:sldChg>
      <pc:sldChg chg="modAnim">
        <pc:chgData name="Dell, Susan J." userId="2c821428-c0b3-4824-bf4c-29612adf207f" providerId="ADAL" clId="{4A286D53-7E21-4B1B-A3CB-5F77095DBDFB}" dt="2024-04-03T12:19:43.301" v="22"/>
        <pc:sldMkLst>
          <pc:docMk/>
          <pc:sldMk cId="2207432514" sldId="261"/>
        </pc:sldMkLst>
      </pc:sldChg>
      <pc:sldChg chg="modSp modAnim">
        <pc:chgData name="Dell, Susan J." userId="2c821428-c0b3-4824-bf4c-29612adf207f" providerId="ADAL" clId="{4A286D53-7E21-4B1B-A3CB-5F77095DBDFB}" dt="2024-04-03T12:20:34.532" v="25"/>
        <pc:sldMkLst>
          <pc:docMk/>
          <pc:sldMk cId="2760342804" sldId="262"/>
        </pc:sldMkLst>
      </pc:sldChg>
      <pc:sldChg chg="modSp mod modAnim">
        <pc:chgData name="Dell, Susan J." userId="2c821428-c0b3-4824-bf4c-29612adf207f" providerId="ADAL" clId="{4A286D53-7E21-4B1B-A3CB-5F77095DBDFB}" dt="2024-04-03T12:17:25.752" v="16"/>
        <pc:sldMkLst>
          <pc:docMk/>
          <pc:sldMk cId="543127196" sldId="263"/>
        </pc:sldMkLst>
      </pc:sldChg>
      <pc:sldChg chg="modSp modAnim">
        <pc:chgData name="Dell, Susan J." userId="2c821428-c0b3-4824-bf4c-29612adf207f" providerId="ADAL" clId="{4A286D53-7E21-4B1B-A3CB-5F77095DBDFB}" dt="2024-04-03T12:18:43.034" v="21"/>
        <pc:sldMkLst>
          <pc:docMk/>
          <pc:sldMk cId="908587568" sldId="264"/>
        </pc:sldMkLst>
      </pc:sldChg>
      <pc:sldChg chg="delSp mod">
        <pc:chgData name="Dell, Susan J." userId="2c821428-c0b3-4824-bf4c-29612adf207f" providerId="ADAL" clId="{4A286D53-7E21-4B1B-A3CB-5F77095DBDFB}" dt="2024-04-03T12:18:04.668" v="20" actId="478"/>
        <pc:sldMkLst>
          <pc:docMk/>
          <pc:sldMk cId="754222789" sldId="265"/>
        </pc:sldMkLst>
      </pc:sldChg>
    </pc:docChg>
  </pc:docChgLst>
  <pc:docChgLst>
    <pc:chgData name="Dell, Susan J." userId="S::sdell@ric.edu::2c821428-c0b3-4824-bf4c-29612adf207f" providerId="AD" clId="Web-{C21E4E2F-4A57-7B8F-70A8-60F63C5F0355}"/>
    <pc:docChg chg="mod addSld delSld modSld modMainMaster setSldSz">
      <pc:chgData name="Dell, Susan J." userId="S::sdell@ric.edu::2c821428-c0b3-4824-bf4c-29612adf207f" providerId="AD" clId="Web-{C21E4E2F-4A57-7B8F-70A8-60F63C5F0355}" dt="2025-01-27T21:11:55.382" v="19"/>
      <pc:docMkLst>
        <pc:docMk/>
      </pc:docMkLst>
      <pc:sldChg chg="modSp del">
        <pc:chgData name="Dell, Susan J." userId="S::sdell@ric.edu::2c821428-c0b3-4824-bf4c-29612adf207f" providerId="AD" clId="Web-{C21E4E2F-4A57-7B8F-70A8-60F63C5F0355}" dt="2025-01-27T21:05:32.776" v="1"/>
        <pc:sldMkLst>
          <pc:docMk/>
          <pc:sldMk cId="109857222" sldId="256"/>
        </pc:sldMkLst>
        <pc:spChg chg="mod">
          <ac:chgData name="Dell, Susan J." userId="S::sdell@ric.edu::2c821428-c0b3-4824-bf4c-29612adf207f" providerId="AD" clId="Web-{C21E4E2F-4A57-7B8F-70A8-60F63C5F0355}" dt="2025-01-27T21:05:28.026" v="0"/>
          <ac:spMkLst>
            <pc:docMk/>
            <pc:sldMk cId="109857222" sldId="256"/>
            <ac:spMk id="2" creationId="{00000000-0000-0000-0000-000000000000}"/>
          </ac:spMkLst>
        </pc:spChg>
        <pc:picChg chg="mod">
          <ac:chgData name="Dell, Susan J." userId="S::sdell@ric.edu::2c821428-c0b3-4824-bf4c-29612adf207f" providerId="AD" clId="Web-{C21E4E2F-4A57-7B8F-70A8-60F63C5F0355}" dt="2025-01-27T21:05:28.026" v="0"/>
          <ac:picMkLst>
            <pc:docMk/>
            <pc:sldMk cId="109857222" sldId="256"/>
            <ac:picMk id="4" creationId="{314F91D1-4492-52C8-19B1-87974F887747}"/>
          </ac:picMkLst>
        </pc:picChg>
      </pc:sldChg>
      <pc:sldChg chg="modSp">
        <pc:chgData name="Dell, Susan J." userId="S::sdell@ric.edu::2c821428-c0b3-4824-bf4c-29612adf207f" providerId="AD" clId="Web-{C21E4E2F-4A57-7B8F-70A8-60F63C5F0355}" dt="2025-01-27T21:06:11.619" v="6" actId="1076"/>
        <pc:sldMkLst>
          <pc:docMk/>
          <pc:sldMk cId="3875407300" sldId="257"/>
        </pc:sldMkLst>
        <pc:spChg chg="mod">
          <ac:chgData name="Dell, Susan J." userId="S::sdell@ric.edu::2c821428-c0b3-4824-bf4c-29612adf207f" providerId="AD" clId="Web-{C21E4E2F-4A57-7B8F-70A8-60F63C5F0355}" dt="2025-01-27T21:06:03.260" v="5" actId="1076"/>
          <ac:spMkLst>
            <pc:docMk/>
            <pc:sldMk cId="3875407300" sldId="257"/>
            <ac:spMk id="2" creationId="{FCEABD2E-A86B-AFE2-50A4-96D8BB3079FF}"/>
          </ac:spMkLst>
        </pc:spChg>
        <pc:picChg chg="mod">
          <ac:chgData name="Dell, Susan J." userId="S::sdell@ric.edu::2c821428-c0b3-4824-bf4c-29612adf207f" providerId="AD" clId="Web-{C21E4E2F-4A57-7B8F-70A8-60F63C5F0355}" dt="2025-01-27T21:06:11.619" v="6" actId="1076"/>
          <ac:picMkLst>
            <pc:docMk/>
            <pc:sldMk cId="3875407300" sldId="257"/>
            <ac:picMk id="12" creationId="{6EB53EF0-4D06-440B-26AE-FCB47A66C83E}"/>
          </ac:picMkLst>
        </pc:picChg>
        <pc:picChg chg="mod">
          <ac:chgData name="Dell, Susan J." userId="S::sdell@ric.edu::2c821428-c0b3-4824-bf4c-29612adf207f" providerId="AD" clId="Web-{C21E4E2F-4A57-7B8F-70A8-60F63C5F0355}" dt="2025-01-27T21:05:28.026" v="0"/>
          <ac:picMkLst>
            <pc:docMk/>
            <pc:sldMk cId="3875407300" sldId="257"/>
            <ac:picMk id="13" creationId="{929BCB4B-59B5-9E23-DF34-4876DDD6F0CB}"/>
          </ac:picMkLst>
        </pc:picChg>
      </pc:sldChg>
      <pc:sldChg chg="modSp">
        <pc:chgData name="Dell, Susan J." userId="S::sdell@ric.edu::2c821428-c0b3-4824-bf4c-29612adf207f" providerId="AD" clId="Web-{C21E4E2F-4A57-7B8F-70A8-60F63C5F0355}" dt="2025-01-27T21:05:28.026" v="0"/>
        <pc:sldMkLst>
          <pc:docMk/>
          <pc:sldMk cId="2391374198" sldId="258"/>
        </pc:sldMkLst>
        <pc:picChg chg="mod">
          <ac:chgData name="Dell, Susan J." userId="S::sdell@ric.edu::2c821428-c0b3-4824-bf4c-29612adf207f" providerId="AD" clId="Web-{C21E4E2F-4A57-7B8F-70A8-60F63C5F0355}" dt="2025-01-27T21:05:28.026" v="0"/>
          <ac:picMkLst>
            <pc:docMk/>
            <pc:sldMk cId="2391374198" sldId="258"/>
            <ac:picMk id="5" creationId="{7CF5BDB0-FCE0-23AD-5B6F-2413B226D655}"/>
          </ac:picMkLst>
        </pc:picChg>
        <pc:picChg chg="mod">
          <ac:chgData name="Dell, Susan J." userId="S::sdell@ric.edu::2c821428-c0b3-4824-bf4c-29612adf207f" providerId="AD" clId="Web-{C21E4E2F-4A57-7B8F-70A8-60F63C5F0355}" dt="2025-01-27T21:05:28.026" v="0"/>
          <ac:picMkLst>
            <pc:docMk/>
            <pc:sldMk cId="2391374198" sldId="258"/>
            <ac:picMk id="6" creationId="{FC9D4B32-9F01-E66E-5771-A7A57D1C4B48}"/>
          </ac:picMkLst>
        </pc:picChg>
      </pc:sldChg>
      <pc:sldChg chg="modSp">
        <pc:chgData name="Dell, Susan J." userId="S::sdell@ric.edu::2c821428-c0b3-4824-bf4c-29612adf207f" providerId="AD" clId="Web-{C21E4E2F-4A57-7B8F-70A8-60F63C5F0355}" dt="2025-01-27T21:05:28.026" v="0"/>
        <pc:sldMkLst>
          <pc:docMk/>
          <pc:sldMk cId="673253783" sldId="259"/>
        </pc:sldMkLst>
        <pc:picChg chg="mod">
          <ac:chgData name="Dell, Susan J." userId="S::sdell@ric.edu::2c821428-c0b3-4824-bf4c-29612adf207f" providerId="AD" clId="Web-{C21E4E2F-4A57-7B8F-70A8-60F63C5F0355}" dt="2025-01-27T21:05:28.026" v="0"/>
          <ac:picMkLst>
            <pc:docMk/>
            <pc:sldMk cId="673253783" sldId="259"/>
            <ac:picMk id="6" creationId="{BDC774F7-D9CB-B84D-A9AF-4DB335387776}"/>
          </ac:picMkLst>
        </pc:picChg>
        <pc:picChg chg="mod">
          <ac:chgData name="Dell, Susan J." userId="S::sdell@ric.edu::2c821428-c0b3-4824-bf4c-29612adf207f" providerId="AD" clId="Web-{C21E4E2F-4A57-7B8F-70A8-60F63C5F0355}" dt="2025-01-27T21:05:28.026" v="0"/>
          <ac:picMkLst>
            <pc:docMk/>
            <pc:sldMk cId="673253783" sldId="259"/>
            <ac:picMk id="8" creationId="{8D92E33D-3CC5-5C1D-8456-2B5109264B0D}"/>
          </ac:picMkLst>
        </pc:picChg>
      </pc:sldChg>
      <pc:sldChg chg="modSp">
        <pc:chgData name="Dell, Susan J." userId="S::sdell@ric.edu::2c821428-c0b3-4824-bf4c-29612adf207f" providerId="AD" clId="Web-{C21E4E2F-4A57-7B8F-70A8-60F63C5F0355}" dt="2025-01-27T21:05:28.026" v="0"/>
        <pc:sldMkLst>
          <pc:docMk/>
          <pc:sldMk cId="133507804" sldId="260"/>
        </pc:sldMkLst>
        <pc:picChg chg="mod">
          <ac:chgData name="Dell, Susan J." userId="S::sdell@ric.edu::2c821428-c0b3-4824-bf4c-29612adf207f" providerId="AD" clId="Web-{C21E4E2F-4A57-7B8F-70A8-60F63C5F0355}" dt="2025-01-27T21:05:28.026" v="0"/>
          <ac:picMkLst>
            <pc:docMk/>
            <pc:sldMk cId="133507804" sldId="260"/>
            <ac:picMk id="6" creationId="{62A8BA89-F9E0-CA6A-A520-E7D9F252CB3F}"/>
          </ac:picMkLst>
        </pc:picChg>
        <pc:picChg chg="mod">
          <ac:chgData name="Dell, Susan J." userId="S::sdell@ric.edu::2c821428-c0b3-4824-bf4c-29612adf207f" providerId="AD" clId="Web-{C21E4E2F-4A57-7B8F-70A8-60F63C5F0355}" dt="2025-01-27T21:05:28.026" v="0"/>
          <ac:picMkLst>
            <pc:docMk/>
            <pc:sldMk cId="133507804" sldId="260"/>
            <ac:picMk id="7" creationId="{1D7C455A-D2A9-C522-2AB0-A89B4949D595}"/>
          </ac:picMkLst>
        </pc:picChg>
      </pc:sldChg>
      <pc:sldChg chg="modSp">
        <pc:chgData name="Dell, Susan J." userId="S::sdell@ric.edu::2c821428-c0b3-4824-bf4c-29612adf207f" providerId="AD" clId="Web-{C21E4E2F-4A57-7B8F-70A8-60F63C5F0355}" dt="2025-01-27T21:05:28.026" v="0"/>
        <pc:sldMkLst>
          <pc:docMk/>
          <pc:sldMk cId="2207432514" sldId="261"/>
        </pc:sldMkLst>
        <pc:picChg chg="mod">
          <ac:chgData name="Dell, Susan J." userId="S::sdell@ric.edu::2c821428-c0b3-4824-bf4c-29612adf207f" providerId="AD" clId="Web-{C21E4E2F-4A57-7B8F-70A8-60F63C5F0355}" dt="2025-01-27T21:05:28.026" v="0"/>
          <ac:picMkLst>
            <pc:docMk/>
            <pc:sldMk cId="2207432514" sldId="261"/>
            <ac:picMk id="5" creationId="{D5A3F54A-91CC-EAF5-DDE2-1B5BD9D8037F}"/>
          </ac:picMkLst>
        </pc:picChg>
        <pc:picChg chg="mod">
          <ac:chgData name="Dell, Susan J." userId="S::sdell@ric.edu::2c821428-c0b3-4824-bf4c-29612adf207f" providerId="AD" clId="Web-{C21E4E2F-4A57-7B8F-70A8-60F63C5F0355}" dt="2025-01-27T21:05:28.026" v="0"/>
          <ac:picMkLst>
            <pc:docMk/>
            <pc:sldMk cId="2207432514" sldId="261"/>
            <ac:picMk id="6" creationId="{DDE4038F-A067-D9A0-92D2-99696EA7F861}"/>
          </ac:picMkLst>
        </pc:picChg>
      </pc:sldChg>
      <pc:sldChg chg="modSp">
        <pc:chgData name="Dell, Susan J." userId="S::sdell@ric.edu::2c821428-c0b3-4824-bf4c-29612adf207f" providerId="AD" clId="Web-{C21E4E2F-4A57-7B8F-70A8-60F63C5F0355}" dt="2025-01-27T21:05:28.026" v="0"/>
        <pc:sldMkLst>
          <pc:docMk/>
          <pc:sldMk cId="2760342804" sldId="262"/>
        </pc:sldMkLst>
        <pc:picChg chg="mod">
          <ac:chgData name="Dell, Susan J." userId="S::sdell@ric.edu::2c821428-c0b3-4824-bf4c-29612adf207f" providerId="AD" clId="Web-{C21E4E2F-4A57-7B8F-70A8-60F63C5F0355}" dt="2025-01-27T21:05:28.026" v="0"/>
          <ac:picMkLst>
            <pc:docMk/>
            <pc:sldMk cId="2760342804" sldId="262"/>
            <ac:picMk id="4" creationId="{FC5131D4-9331-325C-5E67-CB1BF03BB337}"/>
          </ac:picMkLst>
        </pc:picChg>
        <pc:picChg chg="mod">
          <ac:chgData name="Dell, Susan J." userId="S::sdell@ric.edu::2c821428-c0b3-4824-bf4c-29612adf207f" providerId="AD" clId="Web-{C21E4E2F-4A57-7B8F-70A8-60F63C5F0355}" dt="2025-01-27T21:05:28.026" v="0"/>
          <ac:picMkLst>
            <pc:docMk/>
            <pc:sldMk cId="2760342804" sldId="262"/>
            <ac:picMk id="5" creationId="{0CFD1A8C-DD20-2FBF-CA02-67040FE3AFAB}"/>
          </ac:picMkLst>
        </pc:picChg>
      </pc:sldChg>
      <pc:sldChg chg="modSp">
        <pc:chgData name="Dell, Susan J." userId="S::sdell@ric.edu::2c821428-c0b3-4824-bf4c-29612adf207f" providerId="AD" clId="Web-{C21E4E2F-4A57-7B8F-70A8-60F63C5F0355}" dt="2025-01-27T21:05:28.026" v="0"/>
        <pc:sldMkLst>
          <pc:docMk/>
          <pc:sldMk cId="543127196" sldId="263"/>
        </pc:sldMkLst>
        <pc:picChg chg="mod">
          <ac:chgData name="Dell, Susan J." userId="S::sdell@ric.edu::2c821428-c0b3-4824-bf4c-29612adf207f" providerId="AD" clId="Web-{C21E4E2F-4A57-7B8F-70A8-60F63C5F0355}" dt="2025-01-27T21:05:28.026" v="0"/>
          <ac:picMkLst>
            <pc:docMk/>
            <pc:sldMk cId="543127196" sldId="263"/>
            <ac:picMk id="4" creationId="{7D5AA6D0-E5E2-69F1-57DB-96DA95E9F652}"/>
          </ac:picMkLst>
        </pc:picChg>
        <pc:picChg chg="mod">
          <ac:chgData name="Dell, Susan J." userId="S::sdell@ric.edu::2c821428-c0b3-4824-bf4c-29612adf207f" providerId="AD" clId="Web-{C21E4E2F-4A57-7B8F-70A8-60F63C5F0355}" dt="2025-01-27T21:05:28.026" v="0"/>
          <ac:picMkLst>
            <pc:docMk/>
            <pc:sldMk cId="543127196" sldId="263"/>
            <ac:picMk id="6" creationId="{52A8C371-66D2-E0E6-5712-5F3D83F5F44C}"/>
          </ac:picMkLst>
        </pc:picChg>
      </pc:sldChg>
      <pc:sldChg chg="modSp">
        <pc:chgData name="Dell, Susan J." userId="S::sdell@ric.edu::2c821428-c0b3-4824-bf4c-29612adf207f" providerId="AD" clId="Web-{C21E4E2F-4A57-7B8F-70A8-60F63C5F0355}" dt="2025-01-27T21:05:28.026" v="0"/>
        <pc:sldMkLst>
          <pc:docMk/>
          <pc:sldMk cId="908587568" sldId="264"/>
        </pc:sldMkLst>
        <pc:picChg chg="mod">
          <ac:chgData name="Dell, Susan J." userId="S::sdell@ric.edu::2c821428-c0b3-4824-bf4c-29612adf207f" providerId="AD" clId="Web-{C21E4E2F-4A57-7B8F-70A8-60F63C5F0355}" dt="2025-01-27T21:05:28.026" v="0"/>
          <ac:picMkLst>
            <pc:docMk/>
            <pc:sldMk cId="908587568" sldId="264"/>
            <ac:picMk id="11" creationId="{30CB0C82-0222-E000-926A-E3737AFD22C8}"/>
          </ac:picMkLst>
        </pc:picChg>
        <pc:picChg chg="mod">
          <ac:chgData name="Dell, Susan J." userId="S::sdell@ric.edu::2c821428-c0b3-4824-bf4c-29612adf207f" providerId="AD" clId="Web-{C21E4E2F-4A57-7B8F-70A8-60F63C5F0355}" dt="2025-01-27T21:05:28.026" v="0"/>
          <ac:picMkLst>
            <pc:docMk/>
            <pc:sldMk cId="908587568" sldId="264"/>
            <ac:picMk id="14" creationId="{B7EC7B03-B89B-EE12-F2D0-05DF18EC6261}"/>
          </ac:picMkLst>
        </pc:picChg>
      </pc:sldChg>
      <pc:sldChg chg="modSp">
        <pc:chgData name="Dell, Susan J." userId="S::sdell@ric.edu::2c821428-c0b3-4824-bf4c-29612adf207f" providerId="AD" clId="Web-{C21E4E2F-4A57-7B8F-70A8-60F63C5F0355}" dt="2025-01-27T21:05:28.026" v="0"/>
        <pc:sldMkLst>
          <pc:docMk/>
          <pc:sldMk cId="754222789" sldId="265"/>
        </pc:sldMkLst>
        <pc:picChg chg="mod">
          <ac:chgData name="Dell, Susan J." userId="S::sdell@ric.edu::2c821428-c0b3-4824-bf4c-29612adf207f" providerId="AD" clId="Web-{C21E4E2F-4A57-7B8F-70A8-60F63C5F0355}" dt="2025-01-27T21:05:28.026" v="0"/>
          <ac:picMkLst>
            <pc:docMk/>
            <pc:sldMk cId="754222789" sldId="265"/>
            <ac:picMk id="4" creationId="{239335C4-A4CE-3B6D-A6DC-D761B270F309}"/>
          </ac:picMkLst>
        </pc:picChg>
        <pc:picChg chg="mod">
          <ac:chgData name="Dell, Susan J." userId="S::sdell@ric.edu::2c821428-c0b3-4824-bf4c-29612adf207f" providerId="AD" clId="Web-{C21E4E2F-4A57-7B8F-70A8-60F63C5F0355}" dt="2025-01-27T21:05:28.026" v="0"/>
          <ac:picMkLst>
            <pc:docMk/>
            <pc:sldMk cId="754222789" sldId="265"/>
            <ac:picMk id="5" creationId="{8A6D1962-572B-7305-9909-A192E4440186}"/>
          </ac:picMkLst>
        </pc:picChg>
      </pc:sldChg>
      <pc:sldChg chg="addSp delSp modSp new mod setBg">
        <pc:chgData name="Dell, Susan J." userId="S::sdell@ric.edu::2c821428-c0b3-4824-bf4c-29612adf207f" providerId="AD" clId="Web-{C21E4E2F-4A57-7B8F-70A8-60F63C5F0355}" dt="2025-01-27T21:11:55.382" v="19"/>
        <pc:sldMkLst>
          <pc:docMk/>
          <pc:sldMk cId="1959347942" sldId="266"/>
        </pc:sldMkLst>
        <pc:spChg chg="del">
          <ac:chgData name="Dell, Susan J." userId="S::sdell@ric.edu::2c821428-c0b3-4824-bf4c-29612adf207f" providerId="AD" clId="Web-{C21E4E2F-4A57-7B8F-70A8-60F63C5F0355}" dt="2025-01-27T21:07:47.072" v="8"/>
          <ac:spMkLst>
            <pc:docMk/>
            <pc:sldMk cId="1959347942" sldId="266"/>
            <ac:spMk id="2" creationId="{09F841AC-7C69-C3AE-99C5-E559F729A0D2}"/>
          </ac:spMkLst>
        </pc:spChg>
        <pc:spChg chg="del">
          <ac:chgData name="Dell, Susan J." userId="S::sdell@ric.edu::2c821428-c0b3-4824-bf4c-29612adf207f" providerId="AD" clId="Web-{C21E4E2F-4A57-7B8F-70A8-60F63C5F0355}" dt="2025-01-27T21:07:51.962" v="9"/>
          <ac:spMkLst>
            <pc:docMk/>
            <pc:sldMk cId="1959347942" sldId="266"/>
            <ac:spMk id="3" creationId="{CED03444-CD70-FA52-E0D5-676D18CB0A18}"/>
          </ac:spMkLst>
        </pc:spChg>
        <pc:spChg chg="add mod">
          <ac:chgData name="Dell, Susan J." userId="S::sdell@ric.edu::2c821428-c0b3-4824-bf4c-29612adf207f" providerId="AD" clId="Web-{C21E4E2F-4A57-7B8F-70A8-60F63C5F0355}" dt="2025-01-27T21:08:22.337" v="16" actId="20577"/>
          <ac:spMkLst>
            <pc:docMk/>
            <pc:sldMk cId="1959347942" sldId="266"/>
            <ac:spMk id="4" creationId="{DD9E6F09-5020-92DE-E9B8-987F44F1275A}"/>
          </ac:spMkLst>
        </pc:spChg>
        <pc:picChg chg="add mod">
          <ac:chgData name="Dell, Susan J." userId="S::sdell@ric.edu::2c821428-c0b3-4824-bf4c-29612adf207f" providerId="AD" clId="Web-{C21E4E2F-4A57-7B8F-70A8-60F63C5F0355}" dt="2025-01-27T21:11:55.382" v="19"/>
          <ac:picMkLst>
            <pc:docMk/>
            <pc:sldMk cId="1959347942" sldId="266"/>
            <ac:picMk id="5" creationId="{D7B84F12-773C-1340-85B1-AE2F531CE75A}"/>
          </ac:picMkLst>
        </pc:picChg>
      </pc:sldChg>
      <pc:sldMasterChg chg="modSp modSldLayout">
        <pc:chgData name="Dell, Susan J." userId="S::sdell@ric.edu::2c821428-c0b3-4824-bf4c-29612adf207f" providerId="AD" clId="Web-{C21E4E2F-4A57-7B8F-70A8-60F63C5F0355}" dt="2025-01-27T21:05:28.026" v="0"/>
        <pc:sldMasterMkLst>
          <pc:docMk/>
          <pc:sldMasterMk cId="2460954070" sldId="2147483660"/>
        </pc:sldMasterMkLst>
        <pc:spChg chg="mod">
          <ac:chgData name="Dell, Susan J." userId="S::sdell@ric.edu::2c821428-c0b3-4824-bf4c-29612adf207f" providerId="AD" clId="Web-{C21E4E2F-4A57-7B8F-70A8-60F63C5F0355}" dt="2025-01-27T21:05:28.026" v="0"/>
          <ac:spMkLst>
            <pc:docMk/>
            <pc:sldMasterMk cId="2460954070" sldId="2147483660"/>
            <ac:spMk id="2"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ac:spMk id="3"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ac:spMk id="4"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ac:spMk id="5"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ac:spMk id="6" creationId="{00000000-0000-0000-0000-000000000000}"/>
          </ac:spMkLst>
        </pc:spChg>
        <pc:sldLayoutChg chg="modSp">
          <pc:chgData name="Dell, Susan J." userId="S::sdell@ric.edu::2c821428-c0b3-4824-bf4c-29612adf207f" providerId="AD" clId="Web-{C21E4E2F-4A57-7B8F-70A8-60F63C5F0355}" dt="2025-01-27T21:05:28.026" v="0"/>
          <pc:sldLayoutMkLst>
            <pc:docMk/>
            <pc:sldMasterMk cId="2460954070" sldId="2147483660"/>
            <pc:sldLayoutMk cId="2385387890" sldId="2147483661"/>
          </pc:sldLayoutMkLst>
          <pc:spChg chg="mod">
            <ac:chgData name="Dell, Susan J." userId="S::sdell@ric.edu::2c821428-c0b3-4824-bf4c-29612adf207f" providerId="AD" clId="Web-{C21E4E2F-4A57-7B8F-70A8-60F63C5F0355}" dt="2025-01-27T21:05:28.026" v="0"/>
            <ac:spMkLst>
              <pc:docMk/>
              <pc:sldMasterMk cId="2460954070" sldId="2147483660"/>
              <pc:sldLayoutMk cId="2385387890" sldId="2147483661"/>
              <ac:spMk id="2"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pc:sldLayoutMk cId="2385387890" sldId="2147483661"/>
              <ac:spMk id="3" creationId="{00000000-0000-0000-0000-000000000000}"/>
            </ac:spMkLst>
          </pc:spChg>
        </pc:sldLayoutChg>
        <pc:sldLayoutChg chg="modSp">
          <pc:chgData name="Dell, Susan J." userId="S::sdell@ric.edu::2c821428-c0b3-4824-bf4c-29612adf207f" providerId="AD" clId="Web-{C21E4E2F-4A57-7B8F-70A8-60F63C5F0355}" dt="2025-01-27T21:05:28.026" v="0"/>
          <pc:sldLayoutMkLst>
            <pc:docMk/>
            <pc:sldMasterMk cId="2460954070" sldId="2147483660"/>
            <pc:sldLayoutMk cId="2591524520" sldId="2147483663"/>
          </pc:sldLayoutMkLst>
          <pc:spChg chg="mod">
            <ac:chgData name="Dell, Susan J." userId="S::sdell@ric.edu::2c821428-c0b3-4824-bf4c-29612adf207f" providerId="AD" clId="Web-{C21E4E2F-4A57-7B8F-70A8-60F63C5F0355}" dt="2025-01-27T21:05:28.026" v="0"/>
            <ac:spMkLst>
              <pc:docMk/>
              <pc:sldMasterMk cId="2460954070" sldId="2147483660"/>
              <pc:sldLayoutMk cId="2591524520" sldId="2147483663"/>
              <ac:spMk id="2"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pc:sldLayoutMk cId="2591524520" sldId="2147483663"/>
              <ac:spMk id="3" creationId="{00000000-0000-0000-0000-000000000000}"/>
            </ac:spMkLst>
          </pc:spChg>
        </pc:sldLayoutChg>
        <pc:sldLayoutChg chg="modSp">
          <pc:chgData name="Dell, Susan J." userId="S::sdell@ric.edu::2c821428-c0b3-4824-bf4c-29612adf207f" providerId="AD" clId="Web-{C21E4E2F-4A57-7B8F-70A8-60F63C5F0355}" dt="2025-01-27T21:05:28.026" v="0"/>
          <pc:sldLayoutMkLst>
            <pc:docMk/>
            <pc:sldMasterMk cId="2460954070" sldId="2147483660"/>
            <pc:sldLayoutMk cId="1203092039" sldId="2147483664"/>
          </pc:sldLayoutMkLst>
          <pc:spChg chg="mod">
            <ac:chgData name="Dell, Susan J." userId="S::sdell@ric.edu::2c821428-c0b3-4824-bf4c-29612adf207f" providerId="AD" clId="Web-{C21E4E2F-4A57-7B8F-70A8-60F63C5F0355}" dt="2025-01-27T21:05:28.026" v="0"/>
            <ac:spMkLst>
              <pc:docMk/>
              <pc:sldMasterMk cId="2460954070" sldId="2147483660"/>
              <pc:sldLayoutMk cId="1203092039" sldId="2147483664"/>
              <ac:spMk id="3"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pc:sldLayoutMk cId="1203092039" sldId="2147483664"/>
              <ac:spMk id="4" creationId="{00000000-0000-0000-0000-000000000000}"/>
            </ac:spMkLst>
          </pc:spChg>
        </pc:sldLayoutChg>
        <pc:sldLayoutChg chg="modSp">
          <pc:chgData name="Dell, Susan J." userId="S::sdell@ric.edu::2c821428-c0b3-4824-bf4c-29612adf207f" providerId="AD" clId="Web-{C21E4E2F-4A57-7B8F-70A8-60F63C5F0355}" dt="2025-01-27T21:05:28.026" v="0"/>
          <pc:sldLayoutMkLst>
            <pc:docMk/>
            <pc:sldMasterMk cId="2460954070" sldId="2147483660"/>
            <pc:sldLayoutMk cId="3733172339" sldId="2147483665"/>
          </pc:sldLayoutMkLst>
          <pc:spChg chg="mod">
            <ac:chgData name="Dell, Susan J." userId="S::sdell@ric.edu::2c821428-c0b3-4824-bf4c-29612adf207f" providerId="AD" clId="Web-{C21E4E2F-4A57-7B8F-70A8-60F63C5F0355}" dt="2025-01-27T21:05:28.026" v="0"/>
            <ac:spMkLst>
              <pc:docMk/>
              <pc:sldMasterMk cId="2460954070" sldId="2147483660"/>
              <pc:sldLayoutMk cId="3733172339" sldId="2147483665"/>
              <ac:spMk id="2"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pc:sldLayoutMk cId="3733172339" sldId="2147483665"/>
              <ac:spMk id="3"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pc:sldLayoutMk cId="3733172339" sldId="2147483665"/>
              <ac:spMk id="4"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pc:sldLayoutMk cId="3733172339" sldId="2147483665"/>
              <ac:spMk id="5"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pc:sldLayoutMk cId="3733172339" sldId="2147483665"/>
              <ac:spMk id="6" creationId="{00000000-0000-0000-0000-000000000000}"/>
            </ac:spMkLst>
          </pc:spChg>
        </pc:sldLayoutChg>
        <pc:sldLayoutChg chg="modSp">
          <pc:chgData name="Dell, Susan J." userId="S::sdell@ric.edu::2c821428-c0b3-4824-bf4c-29612adf207f" providerId="AD" clId="Web-{C21E4E2F-4A57-7B8F-70A8-60F63C5F0355}" dt="2025-01-27T21:05:28.026" v="0"/>
          <pc:sldLayoutMkLst>
            <pc:docMk/>
            <pc:sldMasterMk cId="2460954070" sldId="2147483660"/>
            <pc:sldLayoutMk cId="3171841454" sldId="2147483668"/>
          </pc:sldLayoutMkLst>
          <pc:spChg chg="mod">
            <ac:chgData name="Dell, Susan J." userId="S::sdell@ric.edu::2c821428-c0b3-4824-bf4c-29612adf207f" providerId="AD" clId="Web-{C21E4E2F-4A57-7B8F-70A8-60F63C5F0355}" dt="2025-01-27T21:05:28.026" v="0"/>
            <ac:spMkLst>
              <pc:docMk/>
              <pc:sldMasterMk cId="2460954070" sldId="2147483660"/>
              <pc:sldLayoutMk cId="3171841454" sldId="2147483668"/>
              <ac:spMk id="2"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pc:sldLayoutMk cId="3171841454" sldId="2147483668"/>
              <ac:spMk id="3"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pc:sldLayoutMk cId="3171841454" sldId="2147483668"/>
              <ac:spMk id="4" creationId="{00000000-0000-0000-0000-000000000000}"/>
            </ac:spMkLst>
          </pc:spChg>
        </pc:sldLayoutChg>
        <pc:sldLayoutChg chg="modSp">
          <pc:chgData name="Dell, Susan J." userId="S::sdell@ric.edu::2c821428-c0b3-4824-bf4c-29612adf207f" providerId="AD" clId="Web-{C21E4E2F-4A57-7B8F-70A8-60F63C5F0355}" dt="2025-01-27T21:05:28.026" v="0"/>
          <pc:sldLayoutMkLst>
            <pc:docMk/>
            <pc:sldMasterMk cId="2460954070" sldId="2147483660"/>
            <pc:sldLayoutMk cId="1718958274" sldId="2147483669"/>
          </pc:sldLayoutMkLst>
          <pc:spChg chg="mod">
            <ac:chgData name="Dell, Susan J." userId="S::sdell@ric.edu::2c821428-c0b3-4824-bf4c-29612adf207f" providerId="AD" clId="Web-{C21E4E2F-4A57-7B8F-70A8-60F63C5F0355}" dt="2025-01-27T21:05:28.026" v="0"/>
            <ac:spMkLst>
              <pc:docMk/>
              <pc:sldMasterMk cId="2460954070" sldId="2147483660"/>
              <pc:sldLayoutMk cId="1718958274" sldId="2147483669"/>
              <ac:spMk id="2"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pc:sldLayoutMk cId="1718958274" sldId="2147483669"/>
              <ac:spMk id="3"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pc:sldLayoutMk cId="1718958274" sldId="2147483669"/>
              <ac:spMk id="4" creationId="{00000000-0000-0000-0000-000000000000}"/>
            </ac:spMkLst>
          </pc:spChg>
        </pc:sldLayoutChg>
        <pc:sldLayoutChg chg="modSp">
          <pc:chgData name="Dell, Susan J." userId="S::sdell@ric.edu::2c821428-c0b3-4824-bf4c-29612adf207f" providerId="AD" clId="Web-{C21E4E2F-4A57-7B8F-70A8-60F63C5F0355}" dt="2025-01-27T21:05:28.026" v="0"/>
          <pc:sldLayoutMkLst>
            <pc:docMk/>
            <pc:sldMasterMk cId="2460954070" sldId="2147483660"/>
            <pc:sldLayoutMk cId="3479445657" sldId="2147483671"/>
          </pc:sldLayoutMkLst>
          <pc:spChg chg="mod">
            <ac:chgData name="Dell, Susan J." userId="S::sdell@ric.edu::2c821428-c0b3-4824-bf4c-29612adf207f" providerId="AD" clId="Web-{C21E4E2F-4A57-7B8F-70A8-60F63C5F0355}" dt="2025-01-27T21:05:28.026" v="0"/>
            <ac:spMkLst>
              <pc:docMk/>
              <pc:sldMasterMk cId="2460954070" sldId="2147483660"/>
              <pc:sldLayoutMk cId="3479445657" sldId="2147483671"/>
              <ac:spMk id="2" creationId="{00000000-0000-0000-0000-000000000000}"/>
            </ac:spMkLst>
          </pc:spChg>
          <pc:spChg chg="mod">
            <ac:chgData name="Dell, Susan J." userId="S::sdell@ric.edu::2c821428-c0b3-4824-bf4c-29612adf207f" providerId="AD" clId="Web-{C21E4E2F-4A57-7B8F-70A8-60F63C5F0355}" dt="2025-01-27T21:05:28.026" v="0"/>
            <ac:spMkLst>
              <pc:docMk/>
              <pc:sldMasterMk cId="2460954070" sldId="2147483660"/>
              <pc:sldLayoutMk cId="3479445657" sldId="2147483671"/>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B30DC-439E-41DA-94D2-1DADF2468C0C}" type="datetimeFigureOut">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4AA84-DCB4-4252-BCF9-01B09A504591}" type="slidenum">
              <a:t>‹#›</a:t>
            </a:fld>
            <a:endParaRPr lang="en-US"/>
          </a:p>
        </p:txBody>
      </p:sp>
    </p:spTree>
    <p:extLst>
      <p:ext uri="{BB962C8B-B14F-4D97-AF65-F5344CB8AC3E}">
        <p14:creationId xmlns:p14="http://schemas.microsoft.com/office/powerpoint/2010/main" val="20884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ea typeface="Calibri"/>
                <a:cs typeface="Calibri"/>
              </a:rPr>
              <a:t>Plants Can Grow</a:t>
            </a:r>
          </a:p>
        </p:txBody>
      </p:sp>
      <p:sp>
        <p:nvSpPr>
          <p:cNvPr id="4" name="Slide Number Placeholder 3"/>
          <p:cNvSpPr>
            <a:spLocks noGrp="1"/>
          </p:cNvSpPr>
          <p:nvPr>
            <p:ph type="sldNum" sz="quarter" idx="5"/>
          </p:nvPr>
        </p:nvSpPr>
        <p:spPr/>
        <p:txBody>
          <a:bodyPr/>
          <a:lstStyle/>
          <a:p>
            <a:fld id="{7124AA84-DCB4-4252-BCF9-01B09A504591}" type="slidenum">
              <a:t>2</a:t>
            </a:fld>
            <a:endParaRPr lang="en-US"/>
          </a:p>
        </p:txBody>
      </p:sp>
    </p:spTree>
    <p:extLst>
      <p:ext uri="{BB962C8B-B14F-4D97-AF65-F5344CB8AC3E}">
        <p14:creationId xmlns:p14="http://schemas.microsoft.com/office/powerpoint/2010/main" val="166301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ea typeface="Calibri"/>
                <a:cs typeface="Calibri"/>
              </a:rPr>
              <a:t>A plant starts as a seed. A seed is planted in soil.</a:t>
            </a:r>
          </a:p>
        </p:txBody>
      </p:sp>
      <p:sp>
        <p:nvSpPr>
          <p:cNvPr id="4" name="Slide Number Placeholder 3"/>
          <p:cNvSpPr>
            <a:spLocks noGrp="1"/>
          </p:cNvSpPr>
          <p:nvPr>
            <p:ph type="sldNum" sz="quarter" idx="5"/>
          </p:nvPr>
        </p:nvSpPr>
        <p:spPr/>
        <p:txBody>
          <a:bodyPr/>
          <a:lstStyle/>
          <a:p>
            <a:fld id="{7124AA84-DCB4-4252-BCF9-01B09A504591}" type="slidenum">
              <a:t>3</a:t>
            </a:fld>
            <a:endParaRPr lang="en-US"/>
          </a:p>
        </p:txBody>
      </p:sp>
    </p:spTree>
    <p:extLst>
      <p:ext uri="{BB962C8B-B14F-4D97-AF65-F5344CB8AC3E}">
        <p14:creationId xmlns:p14="http://schemas.microsoft.com/office/powerpoint/2010/main" val="419864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ea typeface="Calibri"/>
                <a:cs typeface="Calibri"/>
              </a:rPr>
              <a:t>Plants need water to grow. You can use a watering can to water your plants.</a:t>
            </a:r>
          </a:p>
        </p:txBody>
      </p:sp>
      <p:sp>
        <p:nvSpPr>
          <p:cNvPr id="4" name="Slide Number Placeholder 3"/>
          <p:cNvSpPr>
            <a:spLocks noGrp="1"/>
          </p:cNvSpPr>
          <p:nvPr>
            <p:ph type="sldNum" sz="quarter" idx="5"/>
          </p:nvPr>
        </p:nvSpPr>
        <p:spPr/>
        <p:txBody>
          <a:bodyPr/>
          <a:lstStyle/>
          <a:p>
            <a:fld id="{7124AA84-DCB4-4252-BCF9-01B09A504591}" type="slidenum">
              <a:t>4</a:t>
            </a:fld>
            <a:endParaRPr lang="en-US"/>
          </a:p>
        </p:txBody>
      </p:sp>
    </p:spTree>
    <p:extLst>
      <p:ext uri="{BB962C8B-B14F-4D97-AF65-F5344CB8AC3E}">
        <p14:creationId xmlns:p14="http://schemas.microsoft.com/office/powerpoint/2010/main" val="211728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ea typeface="Calibri"/>
                <a:cs typeface="Calibri"/>
              </a:rPr>
              <a:t>Plants need sunlight to grow. </a:t>
            </a:r>
          </a:p>
        </p:txBody>
      </p:sp>
      <p:sp>
        <p:nvSpPr>
          <p:cNvPr id="4" name="Slide Number Placeholder 3"/>
          <p:cNvSpPr>
            <a:spLocks noGrp="1"/>
          </p:cNvSpPr>
          <p:nvPr>
            <p:ph type="sldNum" sz="quarter" idx="5"/>
          </p:nvPr>
        </p:nvSpPr>
        <p:spPr/>
        <p:txBody>
          <a:bodyPr/>
          <a:lstStyle/>
          <a:p>
            <a:fld id="{7124AA84-DCB4-4252-BCF9-01B09A504591}" type="slidenum">
              <a:t>5</a:t>
            </a:fld>
            <a:endParaRPr lang="en-US"/>
          </a:p>
        </p:txBody>
      </p:sp>
    </p:spTree>
    <p:extLst>
      <p:ext uri="{BB962C8B-B14F-4D97-AF65-F5344CB8AC3E}">
        <p14:creationId xmlns:p14="http://schemas.microsoft.com/office/powerpoint/2010/main" val="2352306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ea typeface="Calibri"/>
                <a:cs typeface="Calibri"/>
              </a:rPr>
              <a:t>Healthy plants grow bigger and bigger.</a:t>
            </a:r>
          </a:p>
        </p:txBody>
      </p:sp>
      <p:sp>
        <p:nvSpPr>
          <p:cNvPr id="4" name="Slide Number Placeholder 3"/>
          <p:cNvSpPr>
            <a:spLocks noGrp="1"/>
          </p:cNvSpPr>
          <p:nvPr>
            <p:ph type="sldNum" sz="quarter" idx="5"/>
          </p:nvPr>
        </p:nvSpPr>
        <p:spPr/>
        <p:txBody>
          <a:bodyPr/>
          <a:lstStyle/>
          <a:p>
            <a:fld id="{7124AA84-DCB4-4252-BCF9-01B09A504591}" type="slidenum">
              <a:t>6</a:t>
            </a:fld>
            <a:endParaRPr lang="en-US"/>
          </a:p>
        </p:txBody>
      </p:sp>
    </p:spTree>
    <p:extLst>
      <p:ext uri="{BB962C8B-B14F-4D97-AF65-F5344CB8AC3E}">
        <p14:creationId xmlns:p14="http://schemas.microsoft.com/office/powerpoint/2010/main" val="297936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ea typeface="Calibri"/>
                <a:cs typeface="Calibri"/>
              </a:rPr>
              <a:t>Plants can grow leaves.</a:t>
            </a:r>
          </a:p>
        </p:txBody>
      </p:sp>
      <p:sp>
        <p:nvSpPr>
          <p:cNvPr id="4" name="Slide Number Placeholder 3"/>
          <p:cNvSpPr>
            <a:spLocks noGrp="1"/>
          </p:cNvSpPr>
          <p:nvPr>
            <p:ph type="sldNum" sz="quarter" idx="5"/>
          </p:nvPr>
        </p:nvSpPr>
        <p:spPr/>
        <p:txBody>
          <a:bodyPr/>
          <a:lstStyle/>
          <a:p>
            <a:fld id="{7124AA84-DCB4-4252-BCF9-01B09A504591}" type="slidenum">
              <a:t>7</a:t>
            </a:fld>
            <a:endParaRPr lang="en-US"/>
          </a:p>
        </p:txBody>
      </p:sp>
    </p:spTree>
    <p:extLst>
      <p:ext uri="{BB962C8B-B14F-4D97-AF65-F5344CB8AC3E}">
        <p14:creationId xmlns:p14="http://schemas.microsoft.com/office/powerpoint/2010/main" val="207885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ea typeface="Calibri"/>
                <a:cs typeface="Calibri"/>
              </a:rPr>
              <a:t>Plants can grow flowers.</a:t>
            </a:r>
          </a:p>
        </p:txBody>
      </p:sp>
      <p:sp>
        <p:nvSpPr>
          <p:cNvPr id="4" name="Slide Number Placeholder 3"/>
          <p:cNvSpPr>
            <a:spLocks noGrp="1"/>
          </p:cNvSpPr>
          <p:nvPr>
            <p:ph type="sldNum" sz="quarter" idx="5"/>
          </p:nvPr>
        </p:nvSpPr>
        <p:spPr/>
        <p:txBody>
          <a:bodyPr/>
          <a:lstStyle/>
          <a:p>
            <a:fld id="{7124AA84-DCB4-4252-BCF9-01B09A504591}" type="slidenum">
              <a:t>8</a:t>
            </a:fld>
            <a:endParaRPr lang="en-US"/>
          </a:p>
        </p:txBody>
      </p:sp>
    </p:spTree>
    <p:extLst>
      <p:ext uri="{BB962C8B-B14F-4D97-AF65-F5344CB8AC3E}">
        <p14:creationId xmlns:p14="http://schemas.microsoft.com/office/powerpoint/2010/main" val="297012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ea typeface="Calibri"/>
                <a:cs typeface="Calibri"/>
              </a:rPr>
              <a:t>Plants can grow fruits.</a:t>
            </a:r>
          </a:p>
        </p:txBody>
      </p:sp>
      <p:sp>
        <p:nvSpPr>
          <p:cNvPr id="4" name="Slide Number Placeholder 3"/>
          <p:cNvSpPr>
            <a:spLocks noGrp="1"/>
          </p:cNvSpPr>
          <p:nvPr>
            <p:ph type="sldNum" sz="quarter" idx="5"/>
          </p:nvPr>
        </p:nvSpPr>
        <p:spPr/>
        <p:txBody>
          <a:bodyPr/>
          <a:lstStyle/>
          <a:p>
            <a:fld id="{7124AA84-DCB4-4252-BCF9-01B09A504591}" type="slidenum">
              <a:t>9</a:t>
            </a:fld>
            <a:endParaRPr lang="en-US"/>
          </a:p>
        </p:txBody>
      </p:sp>
    </p:spTree>
    <p:extLst>
      <p:ext uri="{BB962C8B-B14F-4D97-AF65-F5344CB8AC3E}">
        <p14:creationId xmlns:p14="http://schemas.microsoft.com/office/powerpoint/2010/main" val="323334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46CE7D5-CF57-46EF-B807-FDD0502418D4}" type="datetimeFigureOut">
              <a:rPr lang="en-US" smtClean="0"/>
              <a:t>1/27/2025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p3"/><Relationship Id="rId1" Type="http://schemas.microsoft.com/office/2007/relationships/media" Target="../media/media6.mp3"/><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2.wdp"/><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ABD2E-A86B-AFE2-50A4-96D8BB3079FF}"/>
              </a:ext>
            </a:extLst>
          </p:cNvPr>
          <p:cNvSpPr>
            <a:spLocks noGrp="1"/>
          </p:cNvSpPr>
          <p:nvPr>
            <p:ph type="title"/>
          </p:nvPr>
        </p:nvSpPr>
        <p:spPr>
          <a:xfrm>
            <a:off x="1459923" y="604673"/>
            <a:ext cx="7886700" cy="994172"/>
          </a:xfrm>
        </p:spPr>
        <p:txBody>
          <a:bodyPr/>
          <a:lstStyle/>
          <a:p>
            <a:r>
              <a:rPr lang="en-US" dirty="0">
                <a:solidFill>
                  <a:srgbClr val="FFFF00"/>
                </a:solidFill>
              </a:rPr>
              <a:t>   Plants Grow</a:t>
            </a:r>
          </a:p>
        </p:txBody>
      </p:sp>
      <p:pic>
        <p:nvPicPr>
          <p:cNvPr id="12" name="Picture 11" descr="A row of green plants growing from soil">
            <a:extLst>
              <a:ext uri="{FF2B5EF4-FFF2-40B4-BE49-F238E27FC236}">
                <a16:creationId xmlns:a16="http://schemas.microsoft.com/office/drawing/2014/main" id="{6EB53EF0-4D06-440B-26AE-FCB47A66C83E}"/>
              </a:ext>
            </a:extLst>
          </p:cNvPr>
          <p:cNvPicPr>
            <a:picLocks noChangeAspect="1"/>
          </p:cNvPicPr>
          <p:nvPr/>
        </p:nvPicPr>
        <p:blipFill rotWithShape="1">
          <a:blip r:embed="rId5"/>
          <a:srcRect l="-2198" t="-52151" r="-2534" b="-17204"/>
          <a:stretch/>
        </p:blipFill>
        <p:spPr>
          <a:xfrm>
            <a:off x="537087" y="1593447"/>
            <a:ext cx="8070628" cy="3329678"/>
          </a:xfrm>
          <a:prstGeom prst="rect">
            <a:avLst/>
          </a:prstGeom>
        </p:spPr>
      </p:pic>
      <p:pic>
        <p:nvPicPr>
          <p:cNvPr id="13" name="plants1">
            <a:hlinkClick r:id="" action="ppaction://media"/>
            <a:extLst>
              <a:ext uri="{FF2B5EF4-FFF2-40B4-BE49-F238E27FC236}">
                <a16:creationId xmlns:a16="http://schemas.microsoft.com/office/drawing/2014/main" id="{929BCB4B-59B5-9E23-DF34-4876DDD6F0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25445" y="5280421"/>
            <a:ext cx="547688" cy="547688"/>
          </a:xfrm>
          <a:prstGeom prst="rect">
            <a:avLst/>
          </a:prstGeom>
        </p:spPr>
      </p:pic>
    </p:spTree>
    <p:extLst>
      <p:ext uri="{BB962C8B-B14F-4D97-AF65-F5344CB8AC3E}">
        <p14:creationId xmlns:p14="http://schemas.microsoft.com/office/powerpoint/2010/main" val="387540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82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9E6F09-5020-92DE-E9B8-987F44F1275A}"/>
              </a:ext>
            </a:extLst>
          </p:cNvPr>
          <p:cNvSpPr txBox="1"/>
          <p:nvPr/>
        </p:nvSpPr>
        <p:spPr>
          <a:xfrm>
            <a:off x="533400" y="394855"/>
            <a:ext cx="8273472" cy="44319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 </a:t>
            </a:r>
          </a:p>
          <a:p>
            <a:endParaRPr lang="en-US" sz="2400" dirty="0">
              <a:latin typeface="Arial"/>
              <a:cs typeface="Arial"/>
            </a:endParaRPr>
          </a:p>
          <a:p>
            <a:endParaRPr lang="en-US" sz="2400" dirty="0">
              <a:latin typeface="Arial"/>
              <a:cs typeface="Arial"/>
            </a:endParaRPr>
          </a:p>
          <a:p>
            <a:r>
              <a:rPr lang="en-US" sz="2400" dirty="0">
                <a:latin typeface="Arial"/>
                <a:cs typeface="Arial"/>
              </a:rPr>
              <a:t>Paul V. Sherlock Center on Disabilities / RI College </a:t>
            </a:r>
          </a:p>
          <a:p>
            <a:r>
              <a:rPr lang="en-US" sz="2400" dirty="0">
                <a:latin typeface="Arial"/>
                <a:cs typeface="Arial"/>
              </a:rPr>
              <a:t>600 Mt. Pleasant Avenue, Providence RI 02908 </a:t>
            </a:r>
          </a:p>
          <a:p>
            <a:r>
              <a:rPr lang="en-US" sz="2400" dirty="0">
                <a:latin typeface="Arial"/>
                <a:cs typeface="Arial"/>
              </a:rPr>
              <a:t>www.sherlockcenter.org </a:t>
            </a:r>
          </a:p>
          <a:p>
            <a:endParaRPr lang="en-US"/>
          </a:p>
        </p:txBody>
      </p:sp>
      <p:pic>
        <p:nvPicPr>
          <p:cNvPr id="5" name="Picture 4" descr="Sherlock Center logo">
            <a:extLst>
              <a:ext uri="{FF2B5EF4-FFF2-40B4-BE49-F238E27FC236}">
                <a16:creationId xmlns:a16="http://schemas.microsoft.com/office/drawing/2014/main" id="{D7B84F12-773C-1340-85B1-AE2F531CE75A}"/>
              </a:ext>
            </a:extLst>
          </p:cNvPr>
          <p:cNvPicPr>
            <a:picLocks noChangeAspect="1"/>
          </p:cNvPicPr>
          <p:nvPr/>
        </p:nvPicPr>
        <p:blipFill>
          <a:blip r:embed="rId2"/>
          <a:stretch>
            <a:fillRect/>
          </a:stretch>
        </p:blipFill>
        <p:spPr>
          <a:xfrm>
            <a:off x="3333461" y="4826722"/>
            <a:ext cx="2038350" cy="1476375"/>
          </a:xfrm>
          <a:prstGeom prst="rect">
            <a:avLst/>
          </a:prstGeom>
          <a:ln>
            <a:noFill/>
          </a:ln>
        </p:spPr>
      </p:pic>
    </p:spTree>
    <p:extLst>
      <p:ext uri="{BB962C8B-B14F-4D97-AF65-F5344CB8AC3E}">
        <p14:creationId xmlns:p14="http://schemas.microsoft.com/office/powerpoint/2010/main" val="195934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planting seeds in soil&#10;">
            <a:extLst>
              <a:ext uri="{FF2B5EF4-FFF2-40B4-BE49-F238E27FC236}">
                <a16:creationId xmlns:a16="http://schemas.microsoft.com/office/drawing/2014/main" id="{7CF5BDB0-FCE0-23AD-5B6F-2413B226D655}"/>
              </a:ext>
            </a:extLst>
          </p:cNvPr>
          <p:cNvPicPr>
            <a:picLocks noChangeAspect="1"/>
          </p:cNvPicPr>
          <p:nvPr/>
        </p:nvPicPr>
        <p:blipFill>
          <a:blip r:embed="rId5"/>
          <a:stretch>
            <a:fillRect/>
          </a:stretch>
        </p:blipFill>
        <p:spPr>
          <a:xfrm>
            <a:off x="1400175" y="1213598"/>
            <a:ext cx="6486525" cy="4338356"/>
          </a:xfrm>
          <a:prstGeom prst="rect">
            <a:avLst/>
          </a:prstGeom>
        </p:spPr>
      </p:pic>
      <p:pic>
        <p:nvPicPr>
          <p:cNvPr id="6" name="seed">
            <a:hlinkClick r:id="" action="ppaction://media"/>
            <a:extLst>
              <a:ext uri="{FF2B5EF4-FFF2-40B4-BE49-F238E27FC236}">
                <a16:creationId xmlns:a16="http://schemas.microsoft.com/office/drawing/2014/main" id="{FC9D4B32-9F01-E66E-5771-A7A57D1C4B4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56634" y="5281472"/>
            <a:ext cx="547688" cy="547688"/>
          </a:xfrm>
          <a:prstGeom prst="rect">
            <a:avLst/>
          </a:prstGeom>
        </p:spPr>
      </p:pic>
    </p:spTree>
    <p:extLst>
      <p:ext uri="{BB962C8B-B14F-4D97-AF65-F5344CB8AC3E}">
        <p14:creationId xmlns:p14="http://schemas.microsoft.com/office/powerpoint/2010/main" val="239137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 fill="hold"/>
                                        <p:tgtEl>
                                          <p:spTgt spid="6"/>
                                        </p:tgtEl>
                                      </p:cBhvr>
                                    </p:cmd>
                                  </p:childTnLst>
                                </p:cTn>
                              </p:par>
                            </p:childTnLst>
                          </p:cTn>
                        </p:par>
                        <p:par>
                          <p:cTn id="11" fill="hold">
                            <p:stCondLst>
                              <p:cond delay="6562"/>
                            </p:stCondLst>
                            <p:childTnLst>
                              <p:par>
                                <p:cTn id="12" presetID="32" presetClass="emph" presetSubtype="0" fill="hold" nodeType="after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nd holding blue watering can, pouring water">
            <a:extLst>
              <a:ext uri="{FF2B5EF4-FFF2-40B4-BE49-F238E27FC236}">
                <a16:creationId xmlns:a16="http://schemas.microsoft.com/office/drawing/2014/main" id="{BDC774F7-D9CB-B84D-A9AF-4DB335387776}"/>
              </a:ext>
            </a:extLst>
          </p:cNvPr>
          <p:cNvPicPr>
            <a:picLocks noChangeAspect="1"/>
          </p:cNvPicPr>
          <p:nvPr/>
        </p:nvPicPr>
        <p:blipFill rotWithShape="1">
          <a:blip r:embed="rId5"/>
          <a:srcRect l="3765" t="7465" r="-3530" b="19679"/>
          <a:stretch/>
        </p:blipFill>
        <p:spPr>
          <a:xfrm rot="660000">
            <a:off x="1775885" y="623296"/>
            <a:ext cx="5147751" cy="4618027"/>
          </a:xfrm>
          <a:prstGeom prst="rect">
            <a:avLst/>
          </a:prstGeom>
        </p:spPr>
      </p:pic>
      <p:pic>
        <p:nvPicPr>
          <p:cNvPr id="8" name="plants2">
            <a:hlinkClick r:id="" action="ppaction://media"/>
            <a:extLst>
              <a:ext uri="{FF2B5EF4-FFF2-40B4-BE49-F238E27FC236}">
                <a16:creationId xmlns:a16="http://schemas.microsoft.com/office/drawing/2014/main" id="{8D92E33D-3CC5-5C1D-8456-2B5109264B0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39825" y="5138597"/>
            <a:ext cx="547688" cy="547688"/>
          </a:xfrm>
          <a:prstGeom prst="rect">
            <a:avLst/>
          </a:prstGeom>
        </p:spPr>
      </p:pic>
    </p:spTree>
    <p:extLst>
      <p:ext uri="{BB962C8B-B14F-4D97-AF65-F5344CB8AC3E}">
        <p14:creationId xmlns:p14="http://schemas.microsoft.com/office/powerpoint/2010/main" val="67325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 fill="hold"/>
                                        <p:tgtEl>
                                          <p:spTgt spid="8"/>
                                        </p:tgtEl>
                                      </p:cBhvr>
                                    </p:cmd>
                                  </p:childTnLst>
                                </p:cTn>
                              </p:par>
                            </p:childTnLst>
                          </p:cTn>
                        </p:par>
                        <p:par>
                          <p:cTn id="11" fill="hold">
                            <p:stCondLst>
                              <p:cond delay="6542"/>
                            </p:stCondLst>
                            <p:childTnLst>
                              <p:par>
                                <p:cTn id="12" presetID="32" presetClass="emph" presetSubtype="0" fill="hold" nodeType="afterEffect">
                                  <p:stCondLst>
                                    <p:cond delay="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iny sun in black background">
            <a:extLst>
              <a:ext uri="{FF2B5EF4-FFF2-40B4-BE49-F238E27FC236}">
                <a16:creationId xmlns:a16="http://schemas.microsoft.com/office/drawing/2014/main" id="{62A8BA89-F9E0-CA6A-A520-E7D9F252CB3F}"/>
              </a:ext>
            </a:extLst>
          </p:cNvPr>
          <p:cNvPicPr>
            <a:picLocks noChangeAspect="1"/>
          </p:cNvPicPr>
          <p:nvPr/>
        </p:nvPicPr>
        <p:blipFill rotWithShape="1">
          <a:blip r:embed="rId5"/>
          <a:srcRect l="167" t="6816" b="14245"/>
          <a:stretch/>
        </p:blipFill>
        <p:spPr>
          <a:xfrm>
            <a:off x="1980079" y="1265705"/>
            <a:ext cx="5015757" cy="4005810"/>
          </a:xfrm>
          <a:prstGeom prst="rect">
            <a:avLst/>
          </a:prstGeom>
        </p:spPr>
      </p:pic>
      <p:pic>
        <p:nvPicPr>
          <p:cNvPr id="7" name="sun">
            <a:hlinkClick r:id="" action="ppaction://media"/>
            <a:extLst>
              <a:ext uri="{FF2B5EF4-FFF2-40B4-BE49-F238E27FC236}">
                <a16:creationId xmlns:a16="http://schemas.microsoft.com/office/drawing/2014/main" id="{1D7C455A-D2A9-C522-2AB0-A89B4949D59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89399" y="5163811"/>
            <a:ext cx="547688" cy="547688"/>
          </a:xfrm>
          <a:prstGeom prst="rect">
            <a:avLst/>
          </a:prstGeom>
        </p:spPr>
      </p:pic>
    </p:spTree>
    <p:extLst>
      <p:ext uri="{BB962C8B-B14F-4D97-AF65-F5344CB8AC3E}">
        <p14:creationId xmlns:p14="http://schemas.microsoft.com/office/powerpoint/2010/main" val="13350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 fill="hold"/>
                                        <p:tgtEl>
                                          <p:spTgt spid="7"/>
                                        </p:tgtEl>
                                      </p:cBhvr>
                                    </p:cmd>
                                  </p:childTnLst>
                                </p:cTn>
                              </p:par>
                            </p:childTnLst>
                          </p:cTn>
                        </p:par>
                        <p:par>
                          <p:cTn id="11" fill="hold">
                            <p:stCondLst>
                              <p:cond delay="3485"/>
                            </p:stCondLst>
                            <p:childTnLst>
                              <p:par>
                                <p:cTn id="12" presetID="6" presetClass="emph" presetSubtype="0" fill="hold" nodeType="afterEffect">
                                  <p:stCondLst>
                                    <p:cond delay="0"/>
                                  </p:stCondLst>
                                  <p:childTnLst>
                                    <p:animScale>
                                      <p:cBhvr>
                                        <p:cTn id="13"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ow of green plants growing from soil">
            <a:extLst>
              <a:ext uri="{FF2B5EF4-FFF2-40B4-BE49-F238E27FC236}">
                <a16:creationId xmlns:a16="http://schemas.microsoft.com/office/drawing/2014/main" id="{D5A3F54A-91CC-EAF5-DDE2-1B5BD9D8037F}"/>
              </a:ext>
            </a:extLst>
          </p:cNvPr>
          <p:cNvPicPr>
            <a:picLocks noChangeAspect="1"/>
          </p:cNvPicPr>
          <p:nvPr/>
        </p:nvPicPr>
        <p:blipFill rotWithShape="1">
          <a:blip r:embed="rId5"/>
          <a:srcRect l="-2198" t="-52151" r="-2534" b="-17204"/>
          <a:stretch/>
        </p:blipFill>
        <p:spPr>
          <a:xfrm>
            <a:off x="448124" y="1947441"/>
            <a:ext cx="8070628" cy="3329678"/>
          </a:xfrm>
          <a:prstGeom prst="rect">
            <a:avLst/>
          </a:prstGeom>
        </p:spPr>
      </p:pic>
      <p:pic>
        <p:nvPicPr>
          <p:cNvPr id="6" name="healthy">
            <a:hlinkClick r:id="" action="ppaction://media"/>
            <a:extLst>
              <a:ext uri="{FF2B5EF4-FFF2-40B4-BE49-F238E27FC236}">
                <a16:creationId xmlns:a16="http://schemas.microsoft.com/office/drawing/2014/main" id="{DDE4038F-A067-D9A0-92D2-99696EA7F86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57487" y="5273068"/>
            <a:ext cx="547688" cy="547688"/>
          </a:xfrm>
          <a:prstGeom prst="rect">
            <a:avLst/>
          </a:prstGeom>
        </p:spPr>
      </p:pic>
    </p:spTree>
    <p:extLst>
      <p:ext uri="{BB962C8B-B14F-4D97-AF65-F5344CB8AC3E}">
        <p14:creationId xmlns:p14="http://schemas.microsoft.com/office/powerpoint/2010/main" val="220743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3662"/>
                            </p:stCondLst>
                            <p:childTnLst>
                              <p:par>
                                <p:cTn id="8" presetID="32" presetClass="emph" presetSubtype="0" fill="hold" nodeType="after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seup of beautiful green leaf with veins">
            <a:extLst>
              <a:ext uri="{FF2B5EF4-FFF2-40B4-BE49-F238E27FC236}">
                <a16:creationId xmlns:a16="http://schemas.microsoft.com/office/drawing/2014/main" id="{FC5131D4-9331-325C-5E67-CB1BF03BB33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44" b="95685" l="10000" r="98125">
                        <a14:foregroundMark x1="89750" y1="84240" x2="98125" y2="95685"/>
                      </a14:backgroundRemoval>
                    </a14:imgEffect>
                  </a14:imgLayer>
                </a14:imgProps>
              </a:ext>
            </a:extLst>
          </a:blip>
          <a:stretch>
            <a:fillRect/>
          </a:stretch>
        </p:blipFill>
        <p:spPr>
          <a:xfrm>
            <a:off x="1261659" y="1404215"/>
            <a:ext cx="5454649" cy="3646159"/>
          </a:xfrm>
          <a:prstGeom prst="rect">
            <a:avLst/>
          </a:prstGeom>
        </p:spPr>
      </p:pic>
      <p:pic>
        <p:nvPicPr>
          <p:cNvPr id="5" name="leaves">
            <a:hlinkClick r:id="" action="ppaction://media"/>
            <a:extLst>
              <a:ext uri="{FF2B5EF4-FFF2-40B4-BE49-F238E27FC236}">
                <a16:creationId xmlns:a16="http://schemas.microsoft.com/office/drawing/2014/main" id="{0CFD1A8C-DD20-2FBF-CA02-67040FE3AFA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32274" y="5205832"/>
            <a:ext cx="547688" cy="547688"/>
          </a:xfrm>
          <a:prstGeom prst="rect">
            <a:avLst/>
          </a:prstGeom>
        </p:spPr>
      </p:pic>
    </p:spTree>
    <p:extLst>
      <p:ext uri="{BB962C8B-B14F-4D97-AF65-F5344CB8AC3E}">
        <p14:creationId xmlns:p14="http://schemas.microsoft.com/office/powerpoint/2010/main" val="276034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3113"/>
                            </p:stCondLst>
                            <p:childTnLst>
                              <p:par>
                                <p:cTn id="8" presetID="8" presetClass="emph" presetSubtype="0" fill="hold" nodeType="afterEffect">
                                  <p:stCondLst>
                                    <p:cond delay="0"/>
                                  </p:stCondLst>
                                  <p:childTnLst>
                                    <p:animRot by="21600000">
                                      <p:cBhvr>
                                        <p:cTn id="9"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tus flower blossoming in sunlight">
            <a:extLst>
              <a:ext uri="{FF2B5EF4-FFF2-40B4-BE49-F238E27FC236}">
                <a16:creationId xmlns:a16="http://schemas.microsoft.com/office/drawing/2014/main" id="{7D5AA6D0-E5E2-69F1-57DB-96DA95E9F652}"/>
              </a:ext>
            </a:extLst>
          </p:cNvPr>
          <p:cNvPicPr>
            <a:picLocks noChangeAspect="1"/>
          </p:cNvPicPr>
          <p:nvPr/>
        </p:nvPicPr>
        <p:blipFill>
          <a:blip r:embed="rId5"/>
          <a:stretch>
            <a:fillRect/>
          </a:stretch>
        </p:blipFill>
        <p:spPr>
          <a:xfrm>
            <a:off x="1627532" y="1816590"/>
            <a:ext cx="5424281" cy="3593089"/>
          </a:xfrm>
          <a:prstGeom prst="rect">
            <a:avLst/>
          </a:prstGeom>
        </p:spPr>
      </p:pic>
      <p:pic>
        <p:nvPicPr>
          <p:cNvPr id="6" name="flowers">
            <a:hlinkClick r:id="" action="ppaction://media"/>
            <a:extLst>
              <a:ext uri="{FF2B5EF4-FFF2-40B4-BE49-F238E27FC236}">
                <a16:creationId xmlns:a16="http://schemas.microsoft.com/office/drawing/2014/main" id="{52A8C371-66D2-E0E6-5712-5F3D83F5F44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71867" y="5137546"/>
            <a:ext cx="547688" cy="547688"/>
          </a:xfrm>
          <a:prstGeom prst="rect">
            <a:avLst/>
          </a:prstGeom>
        </p:spPr>
      </p:pic>
    </p:spTree>
    <p:extLst>
      <p:ext uri="{BB962C8B-B14F-4D97-AF65-F5344CB8AC3E}">
        <p14:creationId xmlns:p14="http://schemas.microsoft.com/office/powerpoint/2010/main" val="54312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 fill="hold"/>
                                        <p:tgtEl>
                                          <p:spTgt spid="6"/>
                                        </p:tgtEl>
                                      </p:cBhvr>
                                    </p:cmd>
                                  </p:childTnLst>
                                </p:cTn>
                              </p:par>
                            </p:childTnLst>
                          </p:cTn>
                        </p:par>
                        <p:par>
                          <p:cTn id="11" fill="hold">
                            <p:stCondLst>
                              <p:cond delay="501"/>
                            </p:stCondLst>
                            <p:childTnLst>
                              <p:par>
                                <p:cTn id="12" presetID="6" presetClass="emph" presetSubtype="0" fill="hold" nodeType="afterEffect">
                                  <p:stCondLst>
                                    <p:cond delay="0"/>
                                  </p:stCondLst>
                                  <p:childTnLst>
                                    <p:animScale>
                                      <p:cBhvr>
                                        <p:cTn id="13"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fruit">
            <a:hlinkClick r:id="" action="ppaction://media"/>
            <a:extLst>
              <a:ext uri="{FF2B5EF4-FFF2-40B4-BE49-F238E27FC236}">
                <a16:creationId xmlns:a16="http://schemas.microsoft.com/office/drawing/2014/main" id="{30CB0C82-0222-E000-926A-E3737AFD22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73443" y="5155406"/>
            <a:ext cx="547688" cy="547688"/>
          </a:xfrm>
          <a:prstGeom prst="rect">
            <a:avLst/>
          </a:prstGeom>
        </p:spPr>
      </p:pic>
      <p:pic>
        <p:nvPicPr>
          <p:cNvPr id="14" name="Picture 13" descr="Raspberry fruit with leaves">
            <a:extLst>
              <a:ext uri="{FF2B5EF4-FFF2-40B4-BE49-F238E27FC236}">
                <a16:creationId xmlns:a16="http://schemas.microsoft.com/office/drawing/2014/main" id="{B7EC7B03-B89B-EE12-F2D0-05DF18EC626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3064249" y="1921249"/>
            <a:ext cx="3015503" cy="3015503"/>
          </a:xfrm>
          <a:prstGeom prst="rect">
            <a:avLst/>
          </a:prstGeom>
        </p:spPr>
      </p:pic>
    </p:spTree>
    <p:extLst>
      <p:ext uri="{BB962C8B-B14F-4D97-AF65-F5344CB8AC3E}">
        <p14:creationId xmlns:p14="http://schemas.microsoft.com/office/powerpoint/2010/main" val="90858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35" fill="hold"/>
                                        <p:tgtEl>
                                          <p:spTgt spid="11"/>
                                        </p:tgtEl>
                                      </p:cBhvr>
                                    </p:cmd>
                                  </p:childTnLst>
                                </p:cTn>
                              </p:par>
                            </p:childTnLst>
                          </p:cTn>
                        </p:par>
                        <p:par>
                          <p:cTn id="7" fill="hold">
                            <p:stCondLst>
                              <p:cond delay="2935"/>
                            </p:stCondLst>
                            <p:childTnLst>
                              <p:par>
                                <p:cTn id="8" presetID="32" presetClass="emph" presetSubtype="0" fill="hold" nodeType="afterEffect">
                                  <p:stCondLst>
                                    <p:cond delay="0"/>
                                  </p:stCondLst>
                                  <p:childTnLst>
                                    <p:animRot by="120000">
                                      <p:cBhvr>
                                        <p:cTn id="9" dur="100" fill="hold">
                                          <p:stCondLst>
                                            <p:cond delay="0"/>
                                          </p:stCondLst>
                                        </p:cTn>
                                        <p:tgtEl>
                                          <p:spTgt spid="14"/>
                                        </p:tgtEl>
                                        <p:attrNameLst>
                                          <p:attrName>r</p:attrName>
                                        </p:attrNameLst>
                                      </p:cBhvr>
                                    </p:animRot>
                                    <p:animRot by="-240000">
                                      <p:cBhvr>
                                        <p:cTn id="10" dur="200" fill="hold">
                                          <p:stCondLst>
                                            <p:cond delay="200"/>
                                          </p:stCondLst>
                                        </p:cTn>
                                        <p:tgtEl>
                                          <p:spTgt spid="14"/>
                                        </p:tgtEl>
                                        <p:attrNameLst>
                                          <p:attrName>r</p:attrName>
                                        </p:attrNameLst>
                                      </p:cBhvr>
                                    </p:animRot>
                                    <p:animRot by="240000">
                                      <p:cBhvr>
                                        <p:cTn id="11" dur="200" fill="hold">
                                          <p:stCondLst>
                                            <p:cond delay="400"/>
                                          </p:stCondLst>
                                        </p:cTn>
                                        <p:tgtEl>
                                          <p:spTgt spid="14"/>
                                        </p:tgtEl>
                                        <p:attrNameLst>
                                          <p:attrName>r</p:attrName>
                                        </p:attrNameLst>
                                      </p:cBhvr>
                                    </p:animRot>
                                    <p:animRot by="-240000">
                                      <p:cBhvr>
                                        <p:cTn id="12" dur="200" fill="hold">
                                          <p:stCondLst>
                                            <p:cond delay="600"/>
                                          </p:stCondLst>
                                        </p:cTn>
                                        <p:tgtEl>
                                          <p:spTgt spid="14"/>
                                        </p:tgtEl>
                                        <p:attrNameLst>
                                          <p:attrName>r</p:attrName>
                                        </p:attrNameLst>
                                      </p:cBhvr>
                                    </p:animRot>
                                    <p:animRot by="120000">
                                      <p:cBhvr>
                                        <p:cTn id="13"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white book with black text">
            <a:extLst>
              <a:ext uri="{FF2B5EF4-FFF2-40B4-BE49-F238E27FC236}">
                <a16:creationId xmlns:a16="http://schemas.microsoft.com/office/drawing/2014/main" id="{239335C4-A4CE-3B6D-A6DC-D761B270F309}"/>
              </a:ext>
            </a:extLst>
          </p:cNvPr>
          <p:cNvPicPr>
            <a:picLocks noGrp="1" noChangeAspect="1"/>
          </p:cNvPicPr>
          <p:nvPr>
            <p:ph idx="1"/>
          </p:nvPr>
        </p:nvPicPr>
        <p:blipFill>
          <a:blip r:embed="rId4"/>
          <a:stretch>
            <a:fillRect/>
          </a:stretch>
        </p:blipFill>
        <p:spPr>
          <a:xfrm>
            <a:off x="625709" y="974667"/>
            <a:ext cx="7884177" cy="4666129"/>
          </a:xfrm>
        </p:spPr>
      </p:pic>
      <p:pic>
        <p:nvPicPr>
          <p:cNvPr id="5" name="end">
            <a:hlinkClick r:id="" action="ppaction://media"/>
            <a:extLst>
              <a:ext uri="{FF2B5EF4-FFF2-40B4-BE49-F238E27FC236}">
                <a16:creationId xmlns:a16="http://schemas.microsoft.com/office/drawing/2014/main" id="{8A6D1962-572B-7305-9909-A192E44401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36148" y="5173265"/>
            <a:ext cx="547688" cy="547688"/>
          </a:xfrm>
          <a:prstGeom prst="rect">
            <a:avLst/>
          </a:prstGeom>
        </p:spPr>
      </p:pic>
    </p:spTree>
    <p:extLst>
      <p:ext uri="{BB962C8B-B14F-4D97-AF65-F5344CB8AC3E}">
        <p14:creationId xmlns:p14="http://schemas.microsoft.com/office/powerpoint/2010/main" val="75422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17f423-16b6-4052-95a5-c264e1f3a1cd">
      <Terms xmlns="http://schemas.microsoft.com/office/infopath/2007/PartnerControls"/>
    </lcf76f155ced4ddcb4097134ff3c332f>
    <_Flow_SignoffStatus xmlns="9817f423-16b6-4052-95a5-c264e1f3a1cd">In Process</_Flow_SignoffStatus>
    <TaxCatchAll xmlns="9c532a60-26e6-4ba8-ba66-cc12b220fc58" xsi:nil="true"/>
    <SharedWithUsers xmlns="9c532a60-26e6-4ba8-ba66-cc12b220fc58">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CB23711B323F48A64A1BDF4CAC1379" ma:contentTypeVersion="22" ma:contentTypeDescription="Create a new document." ma:contentTypeScope="" ma:versionID="060fac1cebd98fdce307f6f5398fae3b">
  <xsd:schema xmlns:xsd="http://www.w3.org/2001/XMLSchema" xmlns:xs="http://www.w3.org/2001/XMLSchema" xmlns:p="http://schemas.microsoft.com/office/2006/metadata/properties" xmlns:ns2="9c532a60-26e6-4ba8-ba66-cc12b220fc58" xmlns:ns3="9817f423-16b6-4052-95a5-c264e1f3a1cd" targetNamespace="http://schemas.microsoft.com/office/2006/metadata/properties" ma:root="true" ma:fieldsID="af68e2500de6191ddee8a5520ad5e54a" ns2:_="" ns3:_="">
    <xsd:import namespace="9c532a60-26e6-4ba8-ba66-cc12b220fc58"/>
    <xsd:import namespace="9817f423-16b6-4052-95a5-c264e1f3a1c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_Flow_SignoffStatu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532a60-26e6-4ba8-ba66-cc12b220fc58"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8dc32e96-cc28-4538-9c60-648c8603838b}" ma:internalName="TaxCatchAll" ma:readOnly="false" ma:showField="CatchAllData" ma:web="9c532a60-26e6-4ba8-ba66-cc12b220fc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17f423-16b6-4052-95a5-c264e1f3a1c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_Flow_SignoffStatus" ma:index="19" nillable="true" ma:displayName="Sign-off status" ma:default="In Process" ma:format="RadioButtons" ma:hidden="true" ma:internalName="Sign_x002d_off_x0020_status" ma:readOnly="false">
      <xsd:simpleType>
        <xsd:restriction base="dms:Choice">
          <xsd:enumeration value="In Process"/>
          <xsd:enumeration value="Completed"/>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b084e1b-860c-434d-9c01-ccac0739c27b"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3F49B2-730B-4D96-B8CB-ACD62D702D16}">
  <ds:schemaRefs>
    <ds:schemaRef ds:uri="http://schemas.microsoft.com/office/2006/metadata/properties"/>
    <ds:schemaRef ds:uri="http://schemas.microsoft.com/office/infopath/2007/PartnerControls"/>
    <ds:schemaRef ds:uri="9817f423-16b6-4052-95a5-c264e1f3a1cd"/>
    <ds:schemaRef ds:uri="9c532a60-26e6-4ba8-ba66-cc12b220fc58"/>
  </ds:schemaRefs>
</ds:datastoreItem>
</file>

<file path=customXml/itemProps2.xml><?xml version="1.0" encoding="utf-8"?>
<ds:datastoreItem xmlns:ds="http://schemas.openxmlformats.org/officeDocument/2006/customXml" ds:itemID="{E406F73B-4803-405C-ACCB-DA872744FDF9}">
  <ds:schemaRefs>
    <ds:schemaRef ds:uri="http://schemas.microsoft.com/sharepoint/v3/contenttype/forms"/>
  </ds:schemaRefs>
</ds:datastoreItem>
</file>

<file path=customXml/itemProps3.xml><?xml version="1.0" encoding="utf-8"?>
<ds:datastoreItem xmlns:ds="http://schemas.openxmlformats.org/officeDocument/2006/customXml" ds:itemID="{1AF960E7-2E91-4811-AEEF-E78A5922C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532a60-26e6-4ba8-ba66-cc12b220fc58"/>
    <ds:schemaRef ds:uri="9817f423-16b6-4052-95a5-c264e1f3a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TotalTime>
  <Words>127</Words>
  <Application>Microsoft Office PowerPoint</Application>
  <PresentationFormat>On-screen Show (4:3)</PresentationFormat>
  <Paragraphs>18</Paragraphs>
  <Slides>10</Slides>
  <Notes>8</Notes>
  <HiddenSlides>0</HiddenSlides>
  <MMClips>9</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   Plants Grow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 Susan J.</dc:creator>
  <cp:lastModifiedBy>Dell, Susan J.</cp:lastModifiedBy>
  <cp:revision>271</cp:revision>
  <dcterms:created xsi:type="dcterms:W3CDTF">2024-04-02T20:30:12Z</dcterms:created>
  <dcterms:modified xsi:type="dcterms:W3CDTF">2025-01-27T21:12:02Z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0x010100F6CB23711B323F48A64A1BDF4CAC1379</vt:lpwstr>
  </property>
  <property fmtid="{D5CDD505-2E9C-101B-9397-08002B2CF9AE}" pid="3" name="Order">
    <vt:r8>4234300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