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notesSlides/notesSlide11.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94" r:id="rId4"/>
    <p:sldId id="297" r:id="rId5"/>
    <p:sldId id="292" r:id="rId6"/>
    <p:sldId id="298" r:id="rId7"/>
    <p:sldId id="303" r:id="rId8"/>
    <p:sldId id="293" r:id="rId9"/>
    <p:sldId id="296" r:id="rId10"/>
    <p:sldId id="302" r:id="rId11"/>
    <p:sldId id="301" r:id="rId12"/>
    <p:sldId id="300" r:id="rId13"/>
    <p:sldId id="299" r:id="rId14"/>
    <p:sldId id="290" r:id="rId15"/>
    <p:sldId id="291" r:id="rId16"/>
    <p:sldId id="304" r:id="rId17"/>
    <p:sldId id="305" r:id="rId18"/>
    <p:sldId id="295"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8527" autoAdjust="0"/>
  </p:normalViewPr>
  <p:slideViewPr>
    <p:cSldViewPr snapToGrid="0">
      <p:cViewPr varScale="1">
        <p:scale>
          <a:sx n="90" d="100"/>
          <a:sy n="90" d="100"/>
        </p:scale>
        <p:origin x="13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1D1646-FDB1-46B9-9C82-681850C52B0A}" type="datetimeFigureOut">
              <a:rPr lang="en-US"/>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7081C-7D50-41D5-AE6E-B220DA46935B}" type="slidenum">
              <a:rPr lang="en-US"/>
              <a:t>‹#›</a:t>
            </a:fld>
            <a:endParaRPr lang="en-US"/>
          </a:p>
        </p:txBody>
      </p:sp>
    </p:spTree>
    <p:extLst>
      <p:ext uri="{BB962C8B-B14F-4D97-AF65-F5344CB8AC3E}">
        <p14:creationId xmlns:p14="http://schemas.microsoft.com/office/powerpoint/2010/main" val="28219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a:p>
            <a:pPr algn="ctr"/>
            <a:endParaRPr lang="en-US" dirty="0"/>
          </a:p>
          <a:p>
            <a:pPr algn="ctr"/>
            <a:r>
              <a:rPr lang="en-US" b="1" dirty="0"/>
              <a:t>Adapted from the original text, “What Will the Weather be Like Today?”, written by Paul Rogers, illustrated by Kazuko</a:t>
            </a:r>
            <a:endParaRPr lang="en-US" dirty="0"/>
          </a:p>
        </p:txBody>
      </p:sp>
      <p:sp>
        <p:nvSpPr>
          <p:cNvPr id="4" name="Slide Number Placeholder 3"/>
          <p:cNvSpPr>
            <a:spLocks noGrp="1"/>
          </p:cNvSpPr>
          <p:nvPr>
            <p:ph type="sldNum" sz="quarter" idx="5"/>
          </p:nvPr>
        </p:nvSpPr>
        <p:spPr/>
        <p:txBody>
          <a:bodyPr/>
          <a:lstStyle/>
          <a:p>
            <a:fld id="{B377081C-7D50-41D5-AE6E-B220DA46935B}" type="slidenum">
              <a:rPr lang="en-US"/>
              <a:t>1</a:t>
            </a:fld>
            <a:endParaRPr lang="en-US"/>
          </a:p>
        </p:txBody>
      </p:sp>
    </p:spTree>
    <p:extLst>
      <p:ext uri="{BB962C8B-B14F-4D97-AF65-F5344CB8AC3E}">
        <p14:creationId xmlns:p14="http://schemas.microsoft.com/office/powerpoint/2010/main" val="1122901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mole doesn’t know if it’s raining or not. </a:t>
            </a:r>
          </a:p>
        </p:txBody>
      </p:sp>
      <p:sp>
        <p:nvSpPr>
          <p:cNvPr id="4" name="Slide Number Placeholder 3"/>
          <p:cNvSpPr>
            <a:spLocks noGrp="1"/>
          </p:cNvSpPr>
          <p:nvPr>
            <p:ph type="sldNum" sz="quarter" idx="5"/>
          </p:nvPr>
        </p:nvSpPr>
        <p:spPr/>
        <p:txBody>
          <a:bodyPr/>
          <a:lstStyle/>
          <a:p>
            <a:fld id="{B377081C-7D50-41D5-AE6E-B220DA46935B}" type="slidenum">
              <a:rPr lang="en-US" smtClean="0"/>
              <a:t>10</a:t>
            </a:fld>
            <a:endParaRPr lang="en-US"/>
          </a:p>
        </p:txBody>
      </p:sp>
    </p:spTree>
    <p:extLst>
      <p:ext uri="{BB962C8B-B14F-4D97-AF65-F5344CB8AC3E}">
        <p14:creationId xmlns:p14="http://schemas.microsoft.com/office/powerpoint/2010/main" val="829204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“Whatever the weather, I work,” says the bee. </a:t>
            </a:r>
          </a:p>
        </p:txBody>
      </p:sp>
      <p:sp>
        <p:nvSpPr>
          <p:cNvPr id="4" name="Slide Number Placeholder 3"/>
          <p:cNvSpPr>
            <a:spLocks noGrp="1"/>
          </p:cNvSpPr>
          <p:nvPr>
            <p:ph type="sldNum" sz="quarter" idx="5"/>
          </p:nvPr>
        </p:nvSpPr>
        <p:spPr/>
        <p:txBody>
          <a:bodyPr/>
          <a:lstStyle/>
          <a:p>
            <a:fld id="{B377081C-7D50-41D5-AE6E-B220DA46935B}" type="slidenum">
              <a:rPr lang="en-US" smtClean="0"/>
              <a:t>11</a:t>
            </a:fld>
            <a:endParaRPr lang="en-US"/>
          </a:p>
        </p:txBody>
      </p:sp>
    </p:spTree>
    <p:extLst>
      <p:ext uri="{BB962C8B-B14F-4D97-AF65-F5344CB8AC3E}">
        <p14:creationId xmlns:p14="http://schemas.microsoft.com/office/powerpoint/2010/main" val="3028952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“Wet,” says the duck, “is the weather for me.” </a:t>
            </a:r>
          </a:p>
        </p:txBody>
      </p:sp>
      <p:sp>
        <p:nvSpPr>
          <p:cNvPr id="4" name="Slide Number Placeholder 3"/>
          <p:cNvSpPr>
            <a:spLocks noGrp="1"/>
          </p:cNvSpPr>
          <p:nvPr>
            <p:ph type="sldNum" sz="quarter" idx="5"/>
          </p:nvPr>
        </p:nvSpPr>
        <p:spPr/>
        <p:txBody>
          <a:bodyPr/>
          <a:lstStyle/>
          <a:p>
            <a:fld id="{B377081C-7D50-41D5-AE6E-B220DA46935B}" type="slidenum">
              <a:rPr lang="en-US" smtClean="0"/>
              <a:t>12</a:t>
            </a:fld>
            <a:endParaRPr lang="en-US"/>
          </a:p>
        </p:txBody>
      </p:sp>
    </p:spTree>
    <p:extLst>
      <p:ext uri="{BB962C8B-B14F-4D97-AF65-F5344CB8AC3E}">
        <p14:creationId xmlns:p14="http://schemas.microsoft.com/office/powerpoint/2010/main" val="1650005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“Weather? What’s that?” say the fish in the sea. </a:t>
            </a:r>
          </a:p>
        </p:txBody>
      </p:sp>
      <p:sp>
        <p:nvSpPr>
          <p:cNvPr id="4" name="Slide Number Placeholder 3"/>
          <p:cNvSpPr>
            <a:spLocks noGrp="1"/>
          </p:cNvSpPr>
          <p:nvPr>
            <p:ph type="sldNum" sz="quarter" idx="5"/>
          </p:nvPr>
        </p:nvSpPr>
        <p:spPr/>
        <p:txBody>
          <a:bodyPr/>
          <a:lstStyle/>
          <a:p>
            <a:fld id="{B377081C-7D50-41D5-AE6E-B220DA46935B}" type="slidenum">
              <a:rPr lang="en-US" smtClean="0"/>
              <a:t>13</a:t>
            </a:fld>
            <a:endParaRPr lang="en-US"/>
          </a:p>
        </p:txBody>
      </p:sp>
    </p:spTree>
    <p:extLst>
      <p:ext uri="{BB962C8B-B14F-4D97-AF65-F5344CB8AC3E}">
        <p14:creationId xmlns:p14="http://schemas.microsoft.com/office/powerpoint/2010/main" val="3527184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has awakened. The day has begun, and somewhere it’s cloudy.</a:t>
            </a:r>
          </a:p>
        </p:txBody>
      </p:sp>
      <p:sp>
        <p:nvSpPr>
          <p:cNvPr id="4" name="Slide Number Placeholder 3"/>
          <p:cNvSpPr>
            <a:spLocks noGrp="1"/>
          </p:cNvSpPr>
          <p:nvPr>
            <p:ph type="sldNum" sz="quarter" idx="5"/>
          </p:nvPr>
        </p:nvSpPr>
        <p:spPr/>
        <p:txBody>
          <a:bodyPr/>
          <a:lstStyle/>
          <a:p>
            <a:fld id="{B377081C-7D50-41D5-AE6E-B220DA46935B}" type="slidenum">
              <a:rPr lang="en-US" smtClean="0"/>
              <a:t>14</a:t>
            </a:fld>
            <a:endParaRPr lang="en-US"/>
          </a:p>
        </p:txBody>
      </p:sp>
    </p:spTree>
    <p:extLst>
      <p:ext uri="{BB962C8B-B14F-4D97-AF65-F5344CB8AC3E}">
        <p14:creationId xmlns:p14="http://schemas.microsoft.com/office/powerpoint/2010/main" val="2805839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somewhere there’s sun!</a:t>
            </a:r>
          </a:p>
        </p:txBody>
      </p:sp>
      <p:sp>
        <p:nvSpPr>
          <p:cNvPr id="4" name="Slide Number Placeholder 3"/>
          <p:cNvSpPr>
            <a:spLocks noGrp="1"/>
          </p:cNvSpPr>
          <p:nvPr>
            <p:ph type="sldNum" sz="quarter" idx="5"/>
          </p:nvPr>
        </p:nvSpPr>
        <p:spPr/>
        <p:txBody>
          <a:bodyPr/>
          <a:lstStyle/>
          <a:p>
            <a:fld id="{B377081C-7D50-41D5-AE6E-B220DA46935B}" type="slidenum">
              <a:rPr lang="en-US" smtClean="0"/>
              <a:t>15</a:t>
            </a:fld>
            <a:endParaRPr lang="en-US"/>
          </a:p>
        </p:txBody>
      </p:sp>
    </p:spTree>
    <p:extLst>
      <p:ext uri="{BB962C8B-B14F-4D97-AF65-F5344CB8AC3E}">
        <p14:creationId xmlns:p14="http://schemas.microsoft.com/office/powerpoint/2010/main" val="6488427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somewhere the sun and the rain meet to play and paint a bright rainbow to dress up the day! </a:t>
            </a:r>
          </a:p>
        </p:txBody>
      </p:sp>
      <p:sp>
        <p:nvSpPr>
          <p:cNvPr id="4" name="Slide Number Placeholder 3"/>
          <p:cNvSpPr>
            <a:spLocks noGrp="1"/>
          </p:cNvSpPr>
          <p:nvPr>
            <p:ph type="sldNum" sz="quarter" idx="5"/>
          </p:nvPr>
        </p:nvSpPr>
        <p:spPr/>
        <p:txBody>
          <a:bodyPr/>
          <a:lstStyle/>
          <a:p>
            <a:fld id="{B377081C-7D50-41D5-AE6E-B220DA46935B}" type="slidenum">
              <a:rPr lang="en-US" smtClean="0"/>
              <a:t>16</a:t>
            </a:fld>
            <a:endParaRPr lang="en-US"/>
          </a:p>
        </p:txBody>
      </p:sp>
    </p:spTree>
    <p:extLst>
      <p:ext uri="{BB962C8B-B14F-4D97-AF65-F5344CB8AC3E}">
        <p14:creationId xmlns:p14="http://schemas.microsoft.com/office/powerpoint/2010/main" val="2211816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weather where you are today? </a:t>
            </a:r>
          </a:p>
        </p:txBody>
      </p:sp>
      <p:sp>
        <p:nvSpPr>
          <p:cNvPr id="4" name="Slide Number Placeholder 3"/>
          <p:cNvSpPr>
            <a:spLocks noGrp="1"/>
          </p:cNvSpPr>
          <p:nvPr>
            <p:ph type="sldNum" sz="quarter" idx="5"/>
          </p:nvPr>
        </p:nvSpPr>
        <p:spPr/>
        <p:txBody>
          <a:bodyPr/>
          <a:lstStyle/>
          <a:p>
            <a:fld id="{B377081C-7D50-41D5-AE6E-B220DA46935B}" type="slidenum">
              <a:rPr lang="en-US" smtClean="0"/>
              <a:t>17</a:t>
            </a:fld>
            <a:endParaRPr lang="en-US"/>
          </a:p>
        </p:txBody>
      </p:sp>
    </p:spTree>
    <p:extLst>
      <p:ext uri="{BB962C8B-B14F-4D97-AF65-F5344CB8AC3E}">
        <p14:creationId xmlns:p14="http://schemas.microsoft.com/office/powerpoint/2010/main" val="4166792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end</a:t>
            </a:r>
          </a:p>
        </p:txBody>
      </p:sp>
      <p:sp>
        <p:nvSpPr>
          <p:cNvPr id="4" name="Slide Number Placeholder 3"/>
          <p:cNvSpPr>
            <a:spLocks noGrp="1"/>
          </p:cNvSpPr>
          <p:nvPr>
            <p:ph type="sldNum" sz="quarter" idx="5"/>
          </p:nvPr>
        </p:nvSpPr>
        <p:spPr/>
        <p:txBody>
          <a:bodyPr/>
          <a:lstStyle/>
          <a:p>
            <a:fld id="{B377081C-7D50-41D5-AE6E-B220DA46935B}" type="slidenum">
              <a:rPr lang="en-US" smtClean="0"/>
              <a:t>18</a:t>
            </a:fld>
            <a:endParaRPr lang="en-US"/>
          </a:p>
        </p:txBody>
      </p:sp>
    </p:spTree>
    <p:extLst>
      <p:ext uri="{BB962C8B-B14F-4D97-AF65-F5344CB8AC3E}">
        <p14:creationId xmlns:p14="http://schemas.microsoft.com/office/powerpoint/2010/main" val="151706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at the moment when night becomes day, when the stars in the sky begin fading away,</a:t>
            </a:r>
          </a:p>
        </p:txBody>
      </p:sp>
      <p:sp>
        <p:nvSpPr>
          <p:cNvPr id="4" name="Slide Number Placeholder 3"/>
          <p:cNvSpPr>
            <a:spLocks noGrp="1"/>
          </p:cNvSpPr>
          <p:nvPr>
            <p:ph type="sldNum" sz="quarter" idx="5"/>
          </p:nvPr>
        </p:nvSpPr>
        <p:spPr/>
        <p:txBody>
          <a:bodyPr/>
          <a:lstStyle/>
          <a:p>
            <a:fld id="{B377081C-7D50-41D5-AE6E-B220DA46935B}" type="slidenum">
              <a:rPr lang="en-US" smtClean="0"/>
              <a:t>2</a:t>
            </a:fld>
            <a:endParaRPr lang="en-US"/>
          </a:p>
        </p:txBody>
      </p:sp>
    </p:spTree>
    <p:extLst>
      <p:ext uri="{BB962C8B-B14F-4D97-AF65-F5344CB8AC3E}">
        <p14:creationId xmlns:p14="http://schemas.microsoft.com/office/powerpoint/2010/main" val="302895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hear all the birds and the animals say, “What will the weather be like today?” </a:t>
            </a:r>
          </a:p>
        </p:txBody>
      </p:sp>
      <p:sp>
        <p:nvSpPr>
          <p:cNvPr id="4" name="Slide Number Placeholder 3"/>
          <p:cNvSpPr>
            <a:spLocks noGrp="1"/>
          </p:cNvSpPr>
          <p:nvPr>
            <p:ph type="sldNum" sz="quarter" idx="5"/>
          </p:nvPr>
        </p:nvSpPr>
        <p:spPr/>
        <p:txBody>
          <a:bodyPr/>
          <a:lstStyle/>
          <a:p>
            <a:fld id="{B377081C-7D50-41D5-AE6E-B220DA46935B}" type="slidenum">
              <a:rPr lang="en-US" smtClean="0"/>
              <a:t>3</a:t>
            </a:fld>
            <a:endParaRPr lang="en-US"/>
          </a:p>
        </p:txBody>
      </p:sp>
    </p:spTree>
    <p:extLst>
      <p:ext uri="{BB962C8B-B14F-4D97-AF65-F5344CB8AC3E}">
        <p14:creationId xmlns:p14="http://schemas.microsoft.com/office/powerpoint/2010/main" val="203472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it be windy? Will it be warm?</a:t>
            </a:r>
          </a:p>
        </p:txBody>
      </p:sp>
      <p:sp>
        <p:nvSpPr>
          <p:cNvPr id="4" name="Slide Number Placeholder 3"/>
          <p:cNvSpPr>
            <a:spLocks noGrp="1"/>
          </p:cNvSpPr>
          <p:nvPr>
            <p:ph type="sldNum" sz="quarter" idx="5"/>
          </p:nvPr>
        </p:nvSpPr>
        <p:spPr/>
        <p:txBody>
          <a:bodyPr/>
          <a:lstStyle/>
          <a:p>
            <a:fld id="{B377081C-7D50-41D5-AE6E-B220DA46935B}" type="slidenum">
              <a:rPr lang="en-US" smtClean="0"/>
              <a:t>4</a:t>
            </a:fld>
            <a:endParaRPr lang="en-US"/>
          </a:p>
        </p:txBody>
      </p:sp>
    </p:spTree>
    <p:extLst>
      <p:ext uri="{BB962C8B-B14F-4D97-AF65-F5344CB8AC3E}">
        <p14:creationId xmlns:p14="http://schemas.microsoft.com/office/powerpoint/2010/main" val="383043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Will there be snow? Or a frost?</a:t>
            </a:r>
          </a:p>
        </p:txBody>
      </p:sp>
      <p:sp>
        <p:nvSpPr>
          <p:cNvPr id="4" name="Slide Number Placeholder 3"/>
          <p:cNvSpPr>
            <a:spLocks noGrp="1"/>
          </p:cNvSpPr>
          <p:nvPr>
            <p:ph type="sldNum" sz="quarter" idx="5"/>
          </p:nvPr>
        </p:nvSpPr>
        <p:spPr/>
        <p:txBody>
          <a:bodyPr/>
          <a:lstStyle/>
          <a:p>
            <a:fld id="{B377081C-7D50-41D5-AE6E-B220DA46935B}" type="slidenum">
              <a:rPr lang="en-US" smtClean="0"/>
              <a:t>5</a:t>
            </a:fld>
            <a:endParaRPr lang="en-US"/>
          </a:p>
        </p:txBody>
      </p:sp>
    </p:spTree>
    <p:extLst>
      <p:ext uri="{BB962C8B-B14F-4D97-AF65-F5344CB8AC3E}">
        <p14:creationId xmlns:p14="http://schemas.microsoft.com/office/powerpoint/2010/main" val="2497385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a storm?</a:t>
            </a:r>
          </a:p>
        </p:txBody>
      </p:sp>
      <p:sp>
        <p:nvSpPr>
          <p:cNvPr id="4" name="Slide Number Placeholder 3"/>
          <p:cNvSpPr>
            <a:spLocks noGrp="1"/>
          </p:cNvSpPr>
          <p:nvPr>
            <p:ph type="sldNum" sz="quarter" idx="5"/>
          </p:nvPr>
        </p:nvSpPr>
        <p:spPr/>
        <p:txBody>
          <a:bodyPr/>
          <a:lstStyle/>
          <a:p>
            <a:fld id="{B377081C-7D50-41D5-AE6E-B220DA46935B}" type="slidenum">
              <a:rPr lang="en-US" smtClean="0"/>
              <a:t>6</a:t>
            </a:fld>
            <a:endParaRPr lang="en-US"/>
          </a:p>
        </p:txBody>
      </p:sp>
    </p:spTree>
    <p:extLst>
      <p:ext uri="{BB962C8B-B14F-4D97-AF65-F5344CB8AC3E}">
        <p14:creationId xmlns:p14="http://schemas.microsoft.com/office/powerpoint/2010/main" val="115325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dry,” says the lizard, “and I won’t complain.” </a:t>
            </a:r>
          </a:p>
        </p:txBody>
      </p:sp>
      <p:sp>
        <p:nvSpPr>
          <p:cNvPr id="4" name="Slide Number Placeholder 3"/>
          <p:cNvSpPr>
            <a:spLocks noGrp="1"/>
          </p:cNvSpPr>
          <p:nvPr>
            <p:ph type="sldNum" sz="quarter" idx="5"/>
          </p:nvPr>
        </p:nvSpPr>
        <p:spPr/>
        <p:txBody>
          <a:bodyPr/>
          <a:lstStyle/>
          <a:p>
            <a:fld id="{B377081C-7D50-41D5-AE6E-B220DA46935B}" type="slidenum">
              <a:rPr lang="en-US" smtClean="0"/>
              <a:t>7</a:t>
            </a:fld>
            <a:endParaRPr lang="en-US"/>
          </a:p>
        </p:txBody>
      </p:sp>
    </p:spTree>
    <p:extLst>
      <p:ext uri="{BB962C8B-B14F-4D97-AF65-F5344CB8AC3E}">
        <p14:creationId xmlns:p14="http://schemas.microsoft.com/office/powerpoint/2010/main" val="2068101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frog in the bog says, “Perhaps it will rain.” </a:t>
            </a:r>
          </a:p>
        </p:txBody>
      </p:sp>
      <p:sp>
        <p:nvSpPr>
          <p:cNvPr id="4" name="Slide Number Placeholder 3"/>
          <p:cNvSpPr>
            <a:spLocks noGrp="1"/>
          </p:cNvSpPr>
          <p:nvPr>
            <p:ph type="sldNum" sz="quarter" idx="5"/>
          </p:nvPr>
        </p:nvSpPr>
        <p:spPr/>
        <p:txBody>
          <a:bodyPr/>
          <a:lstStyle/>
          <a:p>
            <a:fld id="{B377081C-7D50-41D5-AE6E-B220DA46935B}" type="slidenum">
              <a:rPr lang="en-US" smtClean="0"/>
              <a:t>8</a:t>
            </a:fld>
            <a:endParaRPr lang="en-US"/>
          </a:p>
        </p:txBody>
      </p:sp>
    </p:spTree>
    <p:extLst>
      <p:ext uri="{BB962C8B-B14F-4D97-AF65-F5344CB8AC3E}">
        <p14:creationId xmlns:p14="http://schemas.microsoft.com/office/powerpoint/2010/main" val="860538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white cockatoo likes it steamy and hot.</a:t>
            </a:r>
          </a:p>
        </p:txBody>
      </p:sp>
      <p:sp>
        <p:nvSpPr>
          <p:cNvPr id="4" name="Slide Number Placeholder 3"/>
          <p:cNvSpPr>
            <a:spLocks noGrp="1"/>
          </p:cNvSpPr>
          <p:nvPr>
            <p:ph type="sldNum" sz="quarter" idx="5"/>
          </p:nvPr>
        </p:nvSpPr>
        <p:spPr/>
        <p:txBody>
          <a:bodyPr/>
          <a:lstStyle/>
          <a:p>
            <a:fld id="{B377081C-7D50-41D5-AE6E-B220DA46935B}" type="slidenum">
              <a:rPr lang="en-US" smtClean="0"/>
              <a:t>9</a:t>
            </a:fld>
            <a:endParaRPr lang="en-US"/>
          </a:p>
        </p:txBody>
      </p:sp>
    </p:spTree>
    <p:extLst>
      <p:ext uri="{BB962C8B-B14F-4D97-AF65-F5344CB8AC3E}">
        <p14:creationId xmlns:p14="http://schemas.microsoft.com/office/powerpoint/2010/main" val="507768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05965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4527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1921455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193983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CC323-736A-4D9E-BC95-21BF83DB3A0F}" type="datetimeFigureOut">
              <a:rPr lang="en-US" smtClean="0"/>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25454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CC323-736A-4D9E-BC95-21BF83DB3A0F}"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4110138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CC323-736A-4D9E-BC95-21BF83DB3A0F}" type="datetimeFigureOut">
              <a:rPr lang="en-US" smtClean="0"/>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239154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CC323-736A-4D9E-BC95-21BF83DB3A0F}" type="datetimeFigureOut">
              <a:rPr lang="en-US" smtClean="0"/>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87993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CC323-736A-4D9E-BC95-21BF83DB3A0F}" type="datetimeFigureOut">
              <a:rPr lang="en-US" smtClean="0"/>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569987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3542869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CC323-736A-4D9E-BC95-21BF83DB3A0F}" type="datetimeFigureOut">
              <a:rPr lang="en-US" smtClean="0"/>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E7BD6-1368-46F3-9B38-52229EB4B6D4}" type="slidenum">
              <a:rPr lang="en-US" smtClean="0"/>
              <a:t>‹#›</a:t>
            </a:fld>
            <a:endParaRPr lang="en-US"/>
          </a:p>
        </p:txBody>
      </p:sp>
    </p:spTree>
    <p:extLst>
      <p:ext uri="{BB962C8B-B14F-4D97-AF65-F5344CB8AC3E}">
        <p14:creationId xmlns:p14="http://schemas.microsoft.com/office/powerpoint/2010/main" val="201101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CC323-736A-4D9E-BC95-21BF83DB3A0F}" type="datetimeFigureOut">
              <a:rPr lang="en-US" smtClean="0"/>
              <a:t>1/16/2024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E7BD6-1368-46F3-9B38-52229EB4B6D4}" type="slidenum">
              <a:rPr lang="en-US" smtClean="0"/>
              <a:t>‹#›</a:t>
            </a:fld>
            <a:endParaRPr lang="en-US"/>
          </a:p>
        </p:txBody>
      </p:sp>
    </p:spTree>
    <p:extLst>
      <p:ext uri="{BB962C8B-B14F-4D97-AF65-F5344CB8AC3E}">
        <p14:creationId xmlns:p14="http://schemas.microsoft.com/office/powerpoint/2010/main" val="13168702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www.pngall.com/umbrella-png"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hyperlink" Target="https://commons.wikimedia.org/wiki/File:Talpa_europaea_MHNT_on_transparent_background.png" TargetMode="External"/><Relationship Id="rId2" Type="http://schemas.openxmlformats.org/officeDocument/2006/relationships/audio" Target="../media/media10.m4a"/><Relationship Id="rId1" Type="http://schemas.microsoft.com/office/2007/relationships/media" Target="../media/media10.m4a"/><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hyperlink" Target="http://www.pngall.com/bee" TargetMode="External"/><Relationship Id="rId3" Type="http://schemas.openxmlformats.org/officeDocument/2006/relationships/slideLayout" Target="../slideLayouts/slideLayout7.xml"/><Relationship Id="rId7" Type="http://schemas.openxmlformats.org/officeDocument/2006/relationships/image" Target="../media/image16.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s://pixabay.com/photos/transparent-flower-summer-yellow-1678867/" TargetMode="External"/><Relationship Id="rId5" Type="http://schemas.openxmlformats.org/officeDocument/2006/relationships/image" Target="../media/image15.png"/><Relationship Id="rId10" Type="http://schemas.openxmlformats.org/officeDocument/2006/relationships/image" Target="../media/image2.png"/><Relationship Id="rId4" Type="http://schemas.openxmlformats.org/officeDocument/2006/relationships/notesSlide" Target="../notesSlides/notesSlide11.xml"/><Relationship Id="rId9" Type="http://schemas.openxmlformats.org/officeDocument/2006/relationships/hyperlink" Target="https://creativecommons.org/licenses/by-nc/3.0/" TargetMode="Externa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hyperlink" Target="https://freepngimg.com/png/379-white-duck-png-image" TargetMode="External"/><Relationship Id="rId5" Type="http://schemas.openxmlformats.org/officeDocument/2006/relationships/image" Target="../media/image1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hyperlink" Target="https://freepngimg.com/png/22717-real-fish-transparent-background" TargetMode="External"/><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19.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5.m4a"/><Relationship Id="rId1" Type="http://schemas.microsoft.com/office/2007/relationships/media" Target="../media/media15.m4a"/><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hyperlink" Target="https://pixabay.com/illustrations/rainbow-default-colors-948520/" TargetMode="External"/><Relationship Id="rId5" Type="http://schemas.openxmlformats.org/officeDocument/2006/relationships/image" Target="../media/image21.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sv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png"/><Relationship Id="rId5" Type="http://schemas.openxmlformats.org/officeDocument/2006/relationships/image" Target="../media/image22.WMF"/><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hyperlink" Target="https://creativecommons.org/licenses/by-nc/3.0/" TargetMode="Externa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hyperlink" Target="https://www.freepngimg.com/png/24970-star-transparent-background" TargetMode="External"/><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sv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www.pngall.com/wave-png/download/47146" TargetMode="External"/><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hyperlink" Target="http://openclipart.org/detail/190134/lightning-by-zawertun-190134" TargetMode="External"/><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pixabay.com/en/clouds-cloudy-overcast-weather-98536/" TargetMode="External"/><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freepngimg.com/png/27202-bearded-dragon-photos" TargetMode="External"/><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hyperlink" Target="http://www.pngall.com/raindrops-png" TargetMode="External"/><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audio" Target="../media/media9.m4a"/><Relationship Id="rId1" Type="http://schemas.microsoft.com/office/2007/relationships/media" Target="../media/media9.m4a"/><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588658-41D6-48C5-BDD0-516EF8E65995}"/>
              </a:ext>
            </a:extLst>
          </p:cNvPr>
          <p:cNvSpPr txBox="1"/>
          <p:nvPr/>
        </p:nvSpPr>
        <p:spPr>
          <a:xfrm>
            <a:off x="917043" y="780858"/>
            <a:ext cx="10693066" cy="6093976"/>
          </a:xfrm>
          <a:prstGeom prst="rect">
            <a:avLst/>
          </a:prstGeom>
          <a:noFill/>
        </p:spPr>
        <p:txBody>
          <a:bodyPr wrap="square" rtlCol="0">
            <a:spAutoFit/>
          </a:bodyPr>
          <a:lstStyle/>
          <a:p>
            <a:pPr algn="ctr"/>
            <a:r>
              <a:rPr lang="en-US" sz="4000" dirty="0"/>
              <a:t>What Will the Weather Be Like Today?</a:t>
            </a:r>
          </a:p>
          <a:p>
            <a:pPr algn="ctr"/>
            <a:endParaRPr lang="en-US" sz="35000" dirty="0">
              <a:solidFill>
                <a:srgbClr val="FFFF00"/>
              </a:solidFill>
              <a:latin typeface="Arial Rounded MT Bold" panose="020F0704030504030204" pitchFamily="34" charset="0"/>
            </a:endParaRPr>
          </a:p>
        </p:txBody>
      </p:sp>
      <p:pic>
        <p:nvPicPr>
          <p:cNvPr id="10" name="Picture 9" descr="A blue Umbrella&#10;&#10;">
            <a:extLst>
              <a:ext uri="{FF2B5EF4-FFF2-40B4-BE49-F238E27FC236}">
                <a16:creationId xmlns:a16="http://schemas.microsoft.com/office/drawing/2014/main" id="{9CFB0208-A3D3-4851-8B78-C357EDB39CC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2758" y="1767858"/>
            <a:ext cx="5080240" cy="4435049"/>
          </a:xfrm>
          <a:prstGeom prst="rect">
            <a:avLst/>
          </a:prstGeom>
        </p:spPr>
      </p:pic>
      <p:pic>
        <p:nvPicPr>
          <p:cNvPr id="12" name="Title " descr="What will the weather be like today? Adapted from the original text, &quot;What will the weather be like today?&quot;, written by Paul Rogers, illustrated by Kazuko">
            <a:hlinkClick r:id="" action="ppaction://media"/>
            <a:extLst>
              <a:ext uri="{FF2B5EF4-FFF2-40B4-BE49-F238E27FC236}">
                <a16:creationId xmlns:a16="http://schemas.microsoft.com/office/drawing/2014/main" id="{DF2CE428-6FFC-45FC-88B6-F6C4E5195AF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507482" y="5430810"/>
            <a:ext cx="609600" cy="609600"/>
          </a:xfrm>
          <a:prstGeom prst="rect">
            <a:avLst/>
          </a:prstGeom>
        </p:spPr>
      </p:pic>
    </p:spTree>
    <p:extLst>
      <p:ext uri="{BB962C8B-B14F-4D97-AF65-F5344CB8AC3E}">
        <p14:creationId xmlns:p14="http://schemas.microsoft.com/office/powerpoint/2010/main" val="152643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50"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0"/>
                                        </p:tgtEl>
                                        <p:attrNameLst>
                                          <p:attrName>r</p:attrName>
                                        </p:attrNameLst>
                                      </p:cBhvr>
                                    </p:animRot>
                                    <p:animRot by="-240000">
                                      <p:cBhvr>
                                        <p:cTn id="11" dur="200" fill="hold">
                                          <p:stCondLst>
                                            <p:cond delay="200"/>
                                          </p:stCondLst>
                                        </p:cTn>
                                        <p:tgtEl>
                                          <p:spTgt spid="10"/>
                                        </p:tgtEl>
                                        <p:attrNameLst>
                                          <p:attrName>r</p:attrName>
                                        </p:attrNameLst>
                                      </p:cBhvr>
                                    </p:animRot>
                                    <p:animRot by="240000">
                                      <p:cBhvr>
                                        <p:cTn id="12" dur="200" fill="hold">
                                          <p:stCondLst>
                                            <p:cond delay="400"/>
                                          </p:stCondLst>
                                        </p:cTn>
                                        <p:tgtEl>
                                          <p:spTgt spid="10"/>
                                        </p:tgtEl>
                                        <p:attrNameLst>
                                          <p:attrName>r</p:attrName>
                                        </p:attrNameLst>
                                      </p:cBhvr>
                                    </p:animRot>
                                    <p:animRot by="-240000">
                                      <p:cBhvr>
                                        <p:cTn id="13" dur="200" fill="hold">
                                          <p:stCondLst>
                                            <p:cond delay="600"/>
                                          </p:stCondLst>
                                        </p:cTn>
                                        <p:tgtEl>
                                          <p:spTgt spid="10"/>
                                        </p:tgtEl>
                                        <p:attrNameLst>
                                          <p:attrName>r</p:attrName>
                                        </p:attrNameLst>
                                      </p:cBhvr>
                                    </p:animRot>
                                    <p:animRot by="120000">
                                      <p:cBhvr>
                                        <p:cTn id="14"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ole&#10;">
            <a:extLst>
              <a:ext uri="{FF2B5EF4-FFF2-40B4-BE49-F238E27FC236}">
                <a16:creationId xmlns:a16="http://schemas.microsoft.com/office/drawing/2014/main" id="{1300D7A8-4FAB-4813-9A7E-E68B6F24A91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370996" y="1362672"/>
            <a:ext cx="5720643" cy="3532497"/>
          </a:xfrm>
          <a:prstGeom prst="rect">
            <a:avLst/>
          </a:prstGeom>
        </p:spPr>
      </p:pic>
      <p:pic>
        <p:nvPicPr>
          <p:cNvPr id="4" name="Recorded Sound" descr="The mole doesn’t know if it’s raining or not. &#10;">
            <a:hlinkClick r:id="" action="ppaction://media"/>
            <a:extLst>
              <a:ext uri="{FF2B5EF4-FFF2-40B4-BE49-F238E27FC236}">
                <a16:creationId xmlns:a16="http://schemas.microsoft.com/office/drawing/2014/main" id="{45FBA605-5044-4BB1-ADE5-E8B39AA2BF9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363200" y="5485262"/>
            <a:ext cx="609600" cy="609600"/>
          </a:xfrm>
          <a:prstGeom prst="rect">
            <a:avLst/>
          </a:prstGeom>
        </p:spPr>
      </p:pic>
    </p:spTree>
    <p:extLst>
      <p:ext uri="{BB962C8B-B14F-4D97-AF65-F5344CB8AC3E}">
        <p14:creationId xmlns:p14="http://schemas.microsoft.com/office/powerpoint/2010/main" val="1487154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6"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57" presetClass="path" presetSubtype="0" accel="50000" decel="50000" fill="hold" nodeType="clickEffect">
                                  <p:stCondLst>
                                    <p:cond delay="0"/>
                                  </p:stCondLst>
                                  <p:childTnLst>
                                    <p:animMotion origin="layout" path="M -0.00117 0.16875 L -0.00117 0.04375 C -0.00117 -0.01227 0.06784 -0.08125 0.12383 -0.08125 L 0.24883 -0.08125 " pathEditMode="relative" rAng="0" ptsTypes="AAAA">
                                      <p:cBhvr>
                                        <p:cTn id="10" dur="2000" spd="-100000" fill="hold"/>
                                        <p:tgtEl>
                                          <p:spTgt spid="2"/>
                                        </p:tgtEl>
                                        <p:attrNameLst>
                                          <p:attrName>ppt_x</p:attrName>
                                          <p:attrName>ppt_y</p:attrName>
                                        </p:attrNameLst>
                                      </p:cBhvr>
                                      <p:rCtr x="12500" y="-1250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yellow flower &#10;&#10;Description automatically generated">
            <a:extLst>
              <a:ext uri="{FF2B5EF4-FFF2-40B4-BE49-F238E27FC236}">
                <a16:creationId xmlns:a16="http://schemas.microsoft.com/office/drawing/2014/main" id="{F7F2F2D4-5F3A-4384-AF03-8BB0DD5E8D6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76390" y="614149"/>
            <a:ext cx="4118240" cy="4101152"/>
          </a:xfrm>
          <a:prstGeom prst="rect">
            <a:avLst/>
          </a:prstGeom>
        </p:spPr>
      </p:pic>
      <p:pic>
        <p:nvPicPr>
          <p:cNvPr id="6" name="Picture 5" descr="honey bee">
            <a:extLst>
              <a:ext uri="{FF2B5EF4-FFF2-40B4-BE49-F238E27FC236}">
                <a16:creationId xmlns:a16="http://schemas.microsoft.com/office/drawing/2014/main" id="{DE26BBF0-3276-4DA9-9BD5-36DC2845B2A5}"/>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3250" t="12338" r="7944" b="20399"/>
          <a:stretch/>
        </p:blipFill>
        <p:spPr>
          <a:xfrm>
            <a:off x="3003700" y="1377833"/>
            <a:ext cx="5404515" cy="4612944"/>
          </a:xfrm>
          <a:prstGeom prst="rect">
            <a:avLst/>
          </a:prstGeom>
        </p:spPr>
      </p:pic>
      <p:sp>
        <p:nvSpPr>
          <p:cNvPr id="7" name="TextBox 6">
            <a:extLst>
              <a:ext uri="{FF2B5EF4-FFF2-40B4-BE49-F238E27FC236}">
                <a16:creationId xmlns:a16="http://schemas.microsoft.com/office/drawing/2014/main" id="{ABC5D5C0-7FC0-45D8-87AA-073F41173BF8}"/>
              </a:ext>
            </a:extLst>
          </p:cNvPr>
          <p:cNvSpPr txBox="1"/>
          <p:nvPr/>
        </p:nvSpPr>
        <p:spPr>
          <a:xfrm>
            <a:off x="2667000" y="6858000"/>
            <a:ext cx="6858000" cy="230832"/>
          </a:xfrm>
          <a:prstGeom prst="rect">
            <a:avLst/>
          </a:prstGeom>
          <a:noFill/>
        </p:spPr>
        <p:txBody>
          <a:bodyPr wrap="square" rtlCol="0">
            <a:spAutoFit/>
          </a:bodyPr>
          <a:lstStyle/>
          <a:p>
            <a:r>
              <a:rPr lang="en-US" sz="900">
                <a:hlinkClick r:id="rId8" tooltip="http://www.pngall.com/bee"/>
              </a:rPr>
              <a:t>This Photo</a:t>
            </a:r>
            <a:r>
              <a:rPr lang="en-US" sz="900"/>
              <a:t> by Unknown Author is licensed under </a:t>
            </a:r>
            <a:r>
              <a:rPr lang="en-US" sz="900">
                <a:hlinkClick r:id="rId9" tooltip="https://creativecommons.org/licenses/by-nc/3.0/"/>
              </a:rPr>
              <a:t>CC BY-NC</a:t>
            </a:r>
            <a:endParaRPr lang="en-US" sz="900"/>
          </a:p>
        </p:txBody>
      </p:sp>
      <p:pic>
        <p:nvPicPr>
          <p:cNvPr id="10" name="Recorded Sound" descr="“Whatever the weather, I work,” says the bee. &#10;">
            <a:hlinkClick r:id="" action="ppaction://media"/>
            <a:extLst>
              <a:ext uri="{FF2B5EF4-FFF2-40B4-BE49-F238E27FC236}">
                <a16:creationId xmlns:a16="http://schemas.microsoft.com/office/drawing/2014/main" id="{9B0E31A0-EE20-4619-BEB5-06B9ACDD199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490081" y="5381177"/>
            <a:ext cx="609600" cy="609600"/>
          </a:xfrm>
          <a:prstGeom prst="rect">
            <a:avLst/>
          </a:prstGeom>
        </p:spPr>
      </p:pic>
    </p:spTree>
    <p:extLst>
      <p:ext uri="{BB962C8B-B14F-4D97-AF65-F5344CB8AC3E}">
        <p14:creationId xmlns:p14="http://schemas.microsoft.com/office/powerpoint/2010/main" val="5755090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70"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9"/>
                                        </p:tgtEl>
                                        <p:attrNameLst>
                                          <p:attrName>r</p:attrName>
                                        </p:attrNameLst>
                                      </p:cBhvr>
                                    </p:animRot>
                                  </p:childTnLst>
                                </p:cTn>
                              </p:par>
                            </p:childTnLst>
                          </p:cTn>
                        </p:par>
                        <p:par>
                          <p:cTn id="11" fill="hold">
                            <p:stCondLst>
                              <p:cond delay="2000"/>
                            </p:stCondLst>
                            <p:childTnLst>
                              <p:par>
                                <p:cTn id="12" presetID="2" presetClass="entr" presetSubtype="12"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500" fill="hold"/>
                                        <p:tgtEl>
                                          <p:spTgt spid="6"/>
                                        </p:tgtEl>
                                        <p:attrNameLst>
                                          <p:attrName>ppt_x</p:attrName>
                                        </p:attrNameLst>
                                      </p:cBhvr>
                                      <p:tavLst>
                                        <p:tav tm="0">
                                          <p:val>
                                            <p:strVal val="0-#ppt_w/2"/>
                                          </p:val>
                                        </p:tav>
                                        <p:tav tm="100000">
                                          <p:val>
                                            <p:strVal val="#ppt_x"/>
                                          </p:val>
                                        </p:tav>
                                      </p:tavLst>
                                    </p:anim>
                                    <p:anim calcmode="lin" valueType="num">
                                      <p:cBhvr additive="base">
                                        <p:cTn id="15"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6"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ite duck ">
            <a:extLst>
              <a:ext uri="{FF2B5EF4-FFF2-40B4-BE49-F238E27FC236}">
                <a16:creationId xmlns:a16="http://schemas.microsoft.com/office/drawing/2014/main" id="{A123D824-9FDC-4399-B273-C2FFE21BE99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662706" y="846619"/>
            <a:ext cx="4321234" cy="4755785"/>
          </a:xfrm>
          <a:prstGeom prst="rect">
            <a:avLst/>
          </a:prstGeom>
        </p:spPr>
      </p:pic>
      <p:pic>
        <p:nvPicPr>
          <p:cNvPr id="11" name="Recorded Sound" descr="“Wet,” says the duck, “is the weather for me.” &#10;">
            <a:hlinkClick r:id="" action="ppaction://media"/>
            <a:extLst>
              <a:ext uri="{FF2B5EF4-FFF2-40B4-BE49-F238E27FC236}">
                <a16:creationId xmlns:a16="http://schemas.microsoft.com/office/drawing/2014/main" id="{D37EC8F3-206A-4928-8626-767AF54001B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17791" y="5297604"/>
            <a:ext cx="609600" cy="609600"/>
          </a:xfrm>
          <a:prstGeom prst="rect">
            <a:avLst/>
          </a:prstGeom>
        </p:spPr>
      </p:pic>
    </p:spTree>
    <p:extLst>
      <p:ext uri="{BB962C8B-B14F-4D97-AF65-F5344CB8AC3E}">
        <p14:creationId xmlns:p14="http://schemas.microsoft.com/office/powerpoint/2010/main" val="3736228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3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6"/>
                                        </p:tgtEl>
                                        <p:attrNameLst>
                                          <p:attrName>r</p:attrName>
                                        </p:attrNameLst>
                                      </p:cBhvr>
                                    </p:animRot>
                                    <p:animRot by="-240000">
                                      <p:cBhvr>
                                        <p:cTn id="11" dur="200" fill="hold">
                                          <p:stCondLst>
                                            <p:cond delay="200"/>
                                          </p:stCondLst>
                                        </p:cTn>
                                        <p:tgtEl>
                                          <p:spTgt spid="6"/>
                                        </p:tgtEl>
                                        <p:attrNameLst>
                                          <p:attrName>r</p:attrName>
                                        </p:attrNameLst>
                                      </p:cBhvr>
                                    </p:animRot>
                                    <p:animRot by="240000">
                                      <p:cBhvr>
                                        <p:cTn id="12" dur="200" fill="hold">
                                          <p:stCondLst>
                                            <p:cond delay="400"/>
                                          </p:stCondLst>
                                        </p:cTn>
                                        <p:tgtEl>
                                          <p:spTgt spid="6"/>
                                        </p:tgtEl>
                                        <p:attrNameLst>
                                          <p:attrName>r</p:attrName>
                                        </p:attrNameLst>
                                      </p:cBhvr>
                                    </p:animRot>
                                    <p:animRot by="-240000">
                                      <p:cBhvr>
                                        <p:cTn id="13" dur="200" fill="hold">
                                          <p:stCondLst>
                                            <p:cond delay="600"/>
                                          </p:stCondLst>
                                        </p:cTn>
                                        <p:tgtEl>
                                          <p:spTgt spid="6"/>
                                        </p:tgtEl>
                                        <p:attrNameLst>
                                          <p:attrName>r</p:attrName>
                                        </p:attrNameLst>
                                      </p:cBhvr>
                                    </p:animRot>
                                    <p:animRot by="120000">
                                      <p:cBhvr>
                                        <p:cTn id="1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oldfish&#10;&#10;">
            <a:extLst>
              <a:ext uri="{FF2B5EF4-FFF2-40B4-BE49-F238E27FC236}">
                <a16:creationId xmlns:a16="http://schemas.microsoft.com/office/drawing/2014/main" id="{5C3572F2-8F96-4BE9-95DD-33A4D7814EC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392073" y="259308"/>
            <a:ext cx="5643634" cy="3337528"/>
          </a:xfrm>
          <a:prstGeom prst="rect">
            <a:avLst/>
          </a:prstGeom>
        </p:spPr>
      </p:pic>
      <p:pic>
        <p:nvPicPr>
          <p:cNvPr id="5" name="Picture 4" descr="a goldfish&#10;&#10;">
            <a:extLst>
              <a:ext uri="{FF2B5EF4-FFF2-40B4-BE49-F238E27FC236}">
                <a16:creationId xmlns:a16="http://schemas.microsoft.com/office/drawing/2014/main" id="{070966F2-AB05-40E2-816B-572ED3A7D1F5}"/>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660107" y="1788084"/>
            <a:ext cx="3539319" cy="2093080"/>
          </a:xfrm>
          <a:prstGeom prst="rect">
            <a:avLst/>
          </a:prstGeom>
        </p:spPr>
      </p:pic>
      <p:pic>
        <p:nvPicPr>
          <p:cNvPr id="7" name="Recorded Sound" descr="“Weather? What’s that?” say the fish in the sea. &#10;">
            <a:hlinkClick r:id="" action="ppaction://media"/>
            <a:extLst>
              <a:ext uri="{FF2B5EF4-FFF2-40B4-BE49-F238E27FC236}">
                <a16:creationId xmlns:a16="http://schemas.microsoft.com/office/drawing/2014/main" id="{0D0694CB-50F3-4C54-B237-89B7C0B0532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99927" y="5531251"/>
            <a:ext cx="609600" cy="609600"/>
          </a:xfrm>
          <a:prstGeom prst="rect">
            <a:avLst/>
          </a:prstGeom>
        </p:spPr>
      </p:pic>
    </p:spTree>
    <p:extLst>
      <p:ext uri="{BB962C8B-B14F-4D97-AF65-F5344CB8AC3E}">
        <p14:creationId xmlns:p14="http://schemas.microsoft.com/office/powerpoint/2010/main" val="1194953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7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 0 L -0.25 0 E" pathEditMode="relative" ptsTypes="">
                                      <p:cBhvr>
                                        <p:cTn id="10" dur="2000" fill="hold"/>
                                        <p:tgtEl>
                                          <p:spTgt spid="2"/>
                                        </p:tgtEl>
                                        <p:attrNameLst>
                                          <p:attrName>ppt_x</p:attrName>
                                          <p:attrName>ppt_y</p:attrName>
                                        </p:attrNameLst>
                                      </p:cBhvr>
                                    </p:animMotion>
                                  </p:childTnLst>
                                </p:cTn>
                              </p:par>
                            </p:childTnLst>
                          </p:cTn>
                        </p:par>
                        <p:par>
                          <p:cTn id="11" fill="hold">
                            <p:stCondLst>
                              <p:cond delay="2000"/>
                            </p:stCondLst>
                            <p:childTnLst>
                              <p:par>
                                <p:cTn id="12" presetID="35" presetClass="path" presetSubtype="0" accel="50000" decel="50000" fill="hold" nodeType="afterEffect">
                                  <p:stCondLst>
                                    <p:cond delay="0"/>
                                  </p:stCondLst>
                                  <p:childTnLst>
                                    <p:animMotion origin="layout" path="M 0 0 L -0.25 0 E" pathEditMode="relative" ptsTypes="">
                                      <p:cBhvr>
                                        <p:cTn id="13"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4"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gray clouds">
            <a:extLst>
              <a:ext uri="{FF2B5EF4-FFF2-40B4-BE49-F238E27FC236}">
                <a16:creationId xmlns:a16="http://schemas.microsoft.com/office/drawing/2014/main" id="{907EE9CD-EAC4-4CBA-958D-6CDFF108D6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7290" y="1004975"/>
            <a:ext cx="7506268" cy="4203510"/>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descr="The world has awakened. The day has begun, and somewhere it’s cloudy.&#10;">
            <a:hlinkClick r:id="" action="ppaction://media"/>
            <a:extLst>
              <a:ext uri="{FF2B5EF4-FFF2-40B4-BE49-F238E27FC236}">
                <a16:creationId xmlns:a16="http://schemas.microsoft.com/office/drawing/2014/main" id="{EB81EE7C-B911-4916-A546-818544C67C8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813576" y="5703627"/>
            <a:ext cx="609600" cy="609600"/>
          </a:xfrm>
          <a:prstGeom prst="rect">
            <a:avLst/>
          </a:prstGeom>
        </p:spPr>
      </p:pic>
    </p:spTree>
    <p:extLst>
      <p:ext uri="{BB962C8B-B14F-4D97-AF65-F5344CB8AC3E}">
        <p14:creationId xmlns:p14="http://schemas.microsoft.com/office/powerpoint/2010/main" val="26087571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97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0" dur="2750" fill="hold"/>
                                        <p:tgtEl>
                                          <p:spTgt spid="20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Yellow sun">
            <a:extLst>
              <a:ext uri="{FF2B5EF4-FFF2-40B4-BE49-F238E27FC236}">
                <a16:creationId xmlns:a16="http://schemas.microsoft.com/office/drawing/2014/main" id="{271F9858-779A-4644-976C-058DD3FA76E4}"/>
              </a:ext>
            </a:extLst>
          </p:cNvPr>
          <p:cNvPicPr>
            <a:picLocks noChangeAspect="1" noChangeArrowheads="1"/>
          </p:cNvPicPr>
          <p:nvPr/>
        </p:nvPicPr>
        <p:blipFill rotWithShape="1">
          <a:blip r:embed="rId5">
            <a:duotone>
              <a:prstClr val="black"/>
              <a:srgbClr val="FFFF00">
                <a:tint val="45000"/>
                <a:satMod val="400000"/>
              </a:srgbClr>
            </a:duotone>
            <a:extLst>
              <a:ext uri="{BEBA8EAE-BF5A-486C-A8C5-ECC9F3942E4B}">
                <a14:imgProps xmlns:a14="http://schemas.microsoft.com/office/drawing/2010/main">
                  <a14:imgLayer r:embed="rId6">
                    <a14:imgEffect>
                      <a14:backgroundRemoval t="10000" b="90000" l="10000" r="90000">
                        <a14:backgroundMark x1="27051" y1="29688" x2="35547" y2="28646"/>
                        <a14:backgroundMark x1="35547" y1="28646" x2="43750" y2="23307"/>
                        <a14:backgroundMark x1="43750" y1="23307" x2="53320" y2="22135"/>
                        <a14:backgroundMark x1="53320" y1="22135" x2="59570" y2="23307"/>
                        <a14:backgroundMark x1="59570" y1="23307" x2="64844" y2="27865"/>
                        <a14:backgroundMark x1="64844" y1="27865" x2="69922" y2="36068"/>
                        <a14:backgroundMark x1="69922" y1="36068" x2="70605" y2="55599"/>
                        <a14:backgroundMark x1="70605" y1="55599" x2="63672" y2="66667"/>
                        <a14:backgroundMark x1="63672" y1="66667" x2="56543" y2="69531"/>
                        <a14:backgroundMark x1="56543" y1="69531" x2="46680" y2="68359"/>
                        <a14:backgroundMark x1="46680" y1="68359" x2="39648" y2="63932"/>
                        <a14:backgroundMark x1="39648" y1="63932" x2="35938" y2="57292"/>
                        <a14:backgroundMark x1="35938" y1="57292" x2="32813" y2="44401"/>
                        <a14:backgroundMark x1="32813" y1="44401" x2="34375" y2="35286"/>
                        <a14:backgroundMark x1="34375" y1="35286" x2="34082" y2="29427"/>
                        <a14:backgroundMark x1="37109" y1="47917" x2="39160" y2="57161"/>
                        <a14:backgroundMark x1="39160" y1="57161" x2="43652" y2="63542"/>
                        <a14:backgroundMark x1="43652" y1="63542" x2="50195" y2="66406"/>
                        <a14:backgroundMark x1="50195" y1="66406" x2="56250" y2="65625"/>
                        <a14:backgroundMark x1="56250" y1="65625" x2="61035" y2="62630"/>
                        <a14:backgroundMark x1="61035" y1="62630" x2="65332" y2="56771"/>
                        <a14:backgroundMark x1="65332" y1="56771" x2="66895" y2="49349"/>
                        <a14:backgroundMark x1="66895" y1="49349" x2="68555" y2="46745"/>
                      </a14:backgroundRemoval>
                    </a14:imgEffect>
                  </a14:imgLayer>
                </a14:imgProps>
              </a:ext>
              <a:ext uri="{28A0092B-C50C-407E-A947-70E740481C1C}">
                <a14:useLocalDpi xmlns:a14="http://schemas.microsoft.com/office/drawing/2010/main" val="0"/>
              </a:ext>
            </a:extLst>
          </a:blip>
          <a:srcRect l="31095" t="18507" r="29203" b="30150"/>
          <a:stretch/>
        </p:blipFill>
        <p:spPr bwMode="auto">
          <a:xfrm>
            <a:off x="3944204" y="1282890"/>
            <a:ext cx="3630304" cy="3521122"/>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descr="And somewhere there’s sun!&#10;">
            <a:hlinkClick r:id="" action="ppaction://media"/>
            <a:extLst>
              <a:ext uri="{FF2B5EF4-FFF2-40B4-BE49-F238E27FC236}">
                <a16:creationId xmlns:a16="http://schemas.microsoft.com/office/drawing/2014/main" id="{61FDCFCA-969E-490C-83A0-B75A9C1C9C0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404143" y="5567149"/>
            <a:ext cx="609600" cy="609600"/>
          </a:xfrm>
          <a:prstGeom prst="rect">
            <a:avLst/>
          </a:prstGeom>
        </p:spPr>
      </p:pic>
    </p:spTree>
    <p:extLst>
      <p:ext uri="{BB962C8B-B14F-4D97-AF65-F5344CB8AC3E}">
        <p14:creationId xmlns:p14="http://schemas.microsoft.com/office/powerpoint/2010/main" val="3982727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23"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0" dur="3000" fill="hold"/>
                                        <p:tgtEl>
                                          <p:spTgt spid="102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ainbow">
            <a:extLst>
              <a:ext uri="{FF2B5EF4-FFF2-40B4-BE49-F238E27FC236}">
                <a16:creationId xmlns:a16="http://schemas.microsoft.com/office/drawing/2014/main" id="{38C59BCE-48E0-4D5B-938C-F1E54EC9F69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524000" y="1376362"/>
            <a:ext cx="9144000" cy="4105275"/>
          </a:xfrm>
          <a:prstGeom prst="rect">
            <a:avLst/>
          </a:prstGeom>
        </p:spPr>
      </p:pic>
      <p:pic>
        <p:nvPicPr>
          <p:cNvPr id="4" name="Recorded Sound" descr="And somewhere the sun and the rain meet to play and paint a bright rainbow to dress up the day! &#10;">
            <a:hlinkClick r:id="" action="ppaction://media"/>
            <a:extLst>
              <a:ext uri="{FF2B5EF4-FFF2-40B4-BE49-F238E27FC236}">
                <a16:creationId xmlns:a16="http://schemas.microsoft.com/office/drawing/2014/main" id="{60632892-9B7F-4787-88FB-22764066815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81815" y="5812809"/>
            <a:ext cx="609600" cy="609600"/>
          </a:xfrm>
          <a:prstGeom prst="rect">
            <a:avLst/>
          </a:prstGeom>
        </p:spPr>
      </p:pic>
    </p:spTree>
    <p:extLst>
      <p:ext uri="{BB962C8B-B14F-4D97-AF65-F5344CB8AC3E}">
        <p14:creationId xmlns:p14="http://schemas.microsoft.com/office/powerpoint/2010/main" val="400320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9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orded Sound" descr="What is the weather where you are today? &#10;">
            <a:hlinkClick r:id="" action="ppaction://media"/>
            <a:extLst>
              <a:ext uri="{FF2B5EF4-FFF2-40B4-BE49-F238E27FC236}">
                <a16:creationId xmlns:a16="http://schemas.microsoft.com/office/drawing/2014/main" id="{14C59231-2ED7-4BD2-A508-DBAF8249F8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49552" y="5130420"/>
            <a:ext cx="609600" cy="609600"/>
          </a:xfrm>
          <a:prstGeom prst="rect">
            <a:avLst/>
          </a:prstGeom>
        </p:spPr>
      </p:pic>
      <p:pic>
        <p:nvPicPr>
          <p:cNvPr id="5" name="Graphic 4" descr="Question mark">
            <a:extLst>
              <a:ext uri="{FF2B5EF4-FFF2-40B4-BE49-F238E27FC236}">
                <a16:creationId xmlns:a16="http://schemas.microsoft.com/office/drawing/2014/main" id="{7EEAAE0C-8343-F296-A9DD-CC7C61484D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76914" y="1438207"/>
            <a:ext cx="4438171" cy="4438171"/>
          </a:xfrm>
          <a:prstGeom prst="rect">
            <a:avLst/>
          </a:prstGeom>
        </p:spPr>
      </p:pic>
    </p:spTree>
    <p:extLst>
      <p:ext uri="{BB962C8B-B14F-4D97-AF65-F5344CB8AC3E}">
        <p14:creationId xmlns:p14="http://schemas.microsoft.com/office/powerpoint/2010/main" val="198383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73"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ook open to The End">
            <a:extLst>
              <a:ext uri="{FF2B5EF4-FFF2-40B4-BE49-F238E27FC236}">
                <a16:creationId xmlns:a16="http://schemas.microsoft.com/office/drawing/2014/main" id="{E6E48315-65FA-4730-881D-E385AD1A2F12}"/>
              </a:ext>
            </a:extLst>
          </p:cNvPr>
          <p:cNvPicPr>
            <a:picLocks noChangeAspect="1"/>
          </p:cNvPicPr>
          <p:nvPr/>
        </p:nvPicPr>
        <p:blipFill>
          <a:blip r:embed="rId5">
            <a:duotone>
              <a:prstClr val="black"/>
              <a:srgbClr val="FF0000">
                <a:tint val="45000"/>
                <a:satMod val="400000"/>
              </a:srgbClr>
            </a:duotone>
          </a:blip>
          <a:stretch>
            <a:fillRect/>
          </a:stretch>
        </p:blipFill>
        <p:spPr>
          <a:xfrm>
            <a:off x="3657600" y="1007006"/>
            <a:ext cx="5300225" cy="4548420"/>
          </a:xfrm>
          <a:prstGeom prst="rect">
            <a:avLst/>
          </a:prstGeom>
        </p:spPr>
      </p:pic>
      <p:pic>
        <p:nvPicPr>
          <p:cNvPr id="4" name="Recorded Sound" descr="The end.">
            <a:hlinkClick r:id="" action="ppaction://media"/>
            <a:extLst>
              <a:ext uri="{FF2B5EF4-FFF2-40B4-BE49-F238E27FC236}">
                <a16:creationId xmlns:a16="http://schemas.microsoft.com/office/drawing/2014/main" id="{43221B58-AF33-47A2-9011-8161E86C838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54018" y="5457968"/>
            <a:ext cx="609600" cy="609600"/>
          </a:xfrm>
          <a:prstGeom prst="rect">
            <a:avLst/>
          </a:prstGeom>
        </p:spPr>
      </p:pic>
    </p:spTree>
    <p:extLst>
      <p:ext uri="{BB962C8B-B14F-4D97-AF65-F5344CB8AC3E}">
        <p14:creationId xmlns:p14="http://schemas.microsoft.com/office/powerpoint/2010/main" val="190976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564"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928C1A-AE49-41A1-84D0-7B6C21DD039C}"/>
              </a:ext>
            </a:extLst>
          </p:cNvPr>
          <p:cNvSpPr txBox="1"/>
          <p:nvPr/>
        </p:nvSpPr>
        <p:spPr>
          <a:xfrm>
            <a:off x="605158" y="1171775"/>
            <a:ext cx="10097037" cy="4199611"/>
          </a:xfrm>
          <a:prstGeom prst="rect">
            <a:avLst/>
          </a:prstGeom>
          <a:noFill/>
        </p:spPr>
        <p:txBody>
          <a:bodyPr wrap="square">
            <a:spAutoFit/>
          </a:bodyPr>
          <a:lstStyle/>
          <a:p>
            <a:r>
              <a:rPr lang="en-US" sz="2400" dirty="0">
                <a:solidFill>
                  <a:srgbClr val="FFFF00"/>
                </a:solidFill>
                <a:latin typeface="Arial" panose="020B0604020202020204" pitchFamily="34" charset="0"/>
                <a:cs typeface="Arial" panose="020B0604020202020204" pitchFamily="34" charset="0"/>
              </a:rPr>
              <a:t>This Adapted Literature resource is available through the Sherlock Center Resource Library. The text and graphics are adapted from the original source. These resources are provided for teachers to help students with severe disabilities participate in the general curriculum. Please limit the use and distribution of these materials accordingly.</a:t>
            </a:r>
          </a:p>
          <a:p>
            <a:r>
              <a:rPr lang="en-US" sz="2400" dirty="0">
                <a:solidFill>
                  <a:srgbClr val="FFFF00"/>
                </a:solidFill>
                <a:latin typeface="Arial" panose="020B0604020202020204" pitchFamily="34" charset="0"/>
                <a:cs typeface="Arial" panose="020B0604020202020204" pitchFamily="34" charset="0"/>
              </a:rPr>
              <a:t> </a:t>
            </a:r>
          </a:p>
          <a:p>
            <a:r>
              <a:rPr lang="en-US" sz="2400" dirty="0">
                <a:solidFill>
                  <a:srgbClr val="FFFF00"/>
                </a:solidFill>
                <a:latin typeface="Arial" panose="020B0604020202020204" pitchFamily="34" charset="0"/>
                <a:cs typeface="Arial" panose="020B0604020202020204" pitchFamily="34" charset="0"/>
              </a:rPr>
              <a:t> </a:t>
            </a:r>
          </a:p>
          <a:p>
            <a:r>
              <a:rPr lang="en-US" sz="2400" dirty="0">
                <a:solidFill>
                  <a:srgbClr val="FFFF00"/>
                </a:solidFill>
                <a:latin typeface="Arial" panose="020B0604020202020204" pitchFamily="34" charset="0"/>
                <a:cs typeface="Arial" panose="020B0604020202020204" pitchFamily="34" charset="0"/>
              </a:rPr>
              <a:t>Paul V. Sherlock Center on Disabilities / RI College</a:t>
            </a:r>
          </a:p>
          <a:p>
            <a:r>
              <a:rPr lang="en-US" sz="2400" dirty="0">
                <a:solidFill>
                  <a:srgbClr val="FFFF00"/>
                </a:solidFill>
                <a:latin typeface="Arial" panose="020B0604020202020204" pitchFamily="34" charset="0"/>
                <a:cs typeface="Arial" panose="020B0604020202020204" pitchFamily="34" charset="0"/>
              </a:rPr>
              <a:t>600 Mt. Pleasant Avenue, Providence RI 02908</a:t>
            </a:r>
          </a:p>
          <a:p>
            <a:r>
              <a:rPr lang="en-US" sz="2400" dirty="0">
                <a:solidFill>
                  <a:srgbClr val="FFFF00"/>
                </a:solidFill>
                <a:latin typeface="Arial" panose="020B0604020202020204" pitchFamily="34" charset="0"/>
                <a:cs typeface="Arial" panose="020B0604020202020204" pitchFamily="34" charset="0"/>
              </a:rPr>
              <a:t>www.sherlockcenter.org</a:t>
            </a:r>
          </a:p>
          <a:p>
            <a:pPr>
              <a:lnSpc>
                <a:spcPct val="150000"/>
              </a:lnSpc>
            </a:pPr>
            <a:endParaRPr lang="en-US" sz="2000" b="1" dirty="0">
              <a:solidFill>
                <a:srgbClr val="FFFF00"/>
              </a:solidFill>
            </a:endParaRPr>
          </a:p>
        </p:txBody>
      </p:sp>
    </p:spTree>
    <p:extLst>
      <p:ext uri="{BB962C8B-B14F-4D97-AF65-F5344CB8AC3E}">
        <p14:creationId xmlns:p14="http://schemas.microsoft.com/office/powerpoint/2010/main" val="133665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llow stars">
            <a:extLst>
              <a:ext uri="{FF2B5EF4-FFF2-40B4-BE49-F238E27FC236}">
                <a16:creationId xmlns:a16="http://schemas.microsoft.com/office/drawing/2014/main" id="{1542D1D5-C917-4B3C-B56B-BB07F83DCCFE}"/>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10944" b="29155"/>
          <a:stretch/>
        </p:blipFill>
        <p:spPr>
          <a:xfrm>
            <a:off x="917027" y="1214650"/>
            <a:ext cx="10357945" cy="4107976"/>
          </a:xfrm>
          <a:prstGeom prst="rect">
            <a:avLst/>
          </a:prstGeom>
        </p:spPr>
      </p:pic>
      <p:sp>
        <p:nvSpPr>
          <p:cNvPr id="4" name="TextBox 3">
            <a:extLst>
              <a:ext uri="{FF2B5EF4-FFF2-40B4-BE49-F238E27FC236}">
                <a16:creationId xmlns:a16="http://schemas.microsoft.com/office/drawing/2014/main" id="{316C9F86-5354-4A30-B3C3-018C983A86D9}"/>
              </a:ext>
            </a:extLst>
          </p:cNvPr>
          <p:cNvSpPr txBox="1"/>
          <p:nvPr/>
        </p:nvSpPr>
        <p:spPr>
          <a:xfrm>
            <a:off x="917027" y="6858000"/>
            <a:ext cx="10357945" cy="230832"/>
          </a:xfrm>
          <a:prstGeom prst="rect">
            <a:avLst/>
          </a:prstGeom>
          <a:noFill/>
        </p:spPr>
        <p:txBody>
          <a:bodyPr wrap="square" rtlCol="0">
            <a:spAutoFit/>
          </a:bodyPr>
          <a:lstStyle/>
          <a:p>
            <a:r>
              <a:rPr lang="en-US" sz="900">
                <a:hlinkClick r:id="rId6" tooltip="https://www.freepngimg.com/png/24970-star-transparent-background"/>
              </a:rPr>
              <a:t>This Photo</a:t>
            </a:r>
            <a:r>
              <a:rPr lang="en-US" sz="900"/>
              <a:t> by Unknown Author is licensed under </a:t>
            </a:r>
            <a:r>
              <a:rPr lang="en-US" sz="900">
                <a:hlinkClick r:id="rId7" tooltip="https://creativecommons.org/licenses/by-nc/3.0/"/>
              </a:rPr>
              <a:t>CC BY-NC</a:t>
            </a:r>
            <a:endParaRPr lang="en-US" sz="900"/>
          </a:p>
        </p:txBody>
      </p:sp>
      <p:pic>
        <p:nvPicPr>
          <p:cNvPr id="5" name="Recorded Sound" descr="Just at the moment when night becomes day, when the stars in the sky begin fading away,&#10;">
            <a:hlinkClick r:id="" action="ppaction://media"/>
            <a:extLst>
              <a:ext uri="{FF2B5EF4-FFF2-40B4-BE49-F238E27FC236}">
                <a16:creationId xmlns:a16="http://schemas.microsoft.com/office/drawing/2014/main" id="{DB2165DF-2078-4B09-B1E8-C30E8ADBC9E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226722" y="5338550"/>
            <a:ext cx="609600" cy="609600"/>
          </a:xfrm>
          <a:prstGeom prst="rect">
            <a:avLst/>
          </a:prstGeom>
        </p:spPr>
      </p:pic>
    </p:spTree>
    <p:extLst>
      <p:ext uri="{BB962C8B-B14F-4D97-AF65-F5344CB8AC3E}">
        <p14:creationId xmlns:p14="http://schemas.microsoft.com/office/powerpoint/2010/main" val="22419549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624"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corded Sound" descr="You can hear all the birds and the animals say, “What will the weather be like today?” &#10;">
            <a:hlinkClick r:id="" action="ppaction://media"/>
            <a:extLst>
              <a:ext uri="{FF2B5EF4-FFF2-40B4-BE49-F238E27FC236}">
                <a16:creationId xmlns:a16="http://schemas.microsoft.com/office/drawing/2014/main" id="{26824386-D374-4E76-85C2-6DF61BB96C4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26723" y="4953000"/>
            <a:ext cx="609600" cy="609600"/>
          </a:xfrm>
          <a:prstGeom prst="rect">
            <a:avLst/>
          </a:prstGeom>
        </p:spPr>
      </p:pic>
      <p:pic>
        <p:nvPicPr>
          <p:cNvPr id="5" name="Graphic 4" descr="Question mark">
            <a:extLst>
              <a:ext uri="{FF2B5EF4-FFF2-40B4-BE49-F238E27FC236}">
                <a16:creationId xmlns:a16="http://schemas.microsoft.com/office/drawing/2014/main" id="{C6A9E0CD-0178-32AF-5D3E-48220A98AE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76914" y="1209914"/>
            <a:ext cx="4438171" cy="4438171"/>
          </a:xfrm>
          <a:prstGeom prst="rect">
            <a:avLst/>
          </a:prstGeom>
        </p:spPr>
      </p:pic>
    </p:spTree>
    <p:extLst>
      <p:ext uri="{BB962C8B-B14F-4D97-AF65-F5344CB8AC3E}">
        <p14:creationId xmlns:p14="http://schemas.microsoft.com/office/powerpoint/2010/main" val="3877810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7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ind icon">
            <a:extLst>
              <a:ext uri="{FF2B5EF4-FFF2-40B4-BE49-F238E27FC236}">
                <a16:creationId xmlns:a16="http://schemas.microsoft.com/office/drawing/2014/main" id="{0F0672E5-3B6A-4F47-A576-C843F52FBC4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207224" y="1142070"/>
            <a:ext cx="6208823" cy="3682961"/>
          </a:xfrm>
          <a:prstGeom prst="rect">
            <a:avLst/>
          </a:prstGeom>
        </p:spPr>
      </p:pic>
      <p:pic>
        <p:nvPicPr>
          <p:cNvPr id="11" name="Recorded Sound" descr="Will it be windy? Will it be warm?&#10;">
            <a:hlinkClick r:id="" action="ppaction://media"/>
            <a:extLst>
              <a:ext uri="{FF2B5EF4-FFF2-40B4-BE49-F238E27FC236}">
                <a16:creationId xmlns:a16="http://schemas.microsoft.com/office/drawing/2014/main" id="{CCE5A9B9-707A-4AF5-9D7C-D91F4DA07A7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090245" y="5157716"/>
            <a:ext cx="609600" cy="609600"/>
          </a:xfrm>
          <a:prstGeom prst="rect">
            <a:avLst/>
          </a:prstGeom>
        </p:spPr>
      </p:pic>
    </p:spTree>
    <p:extLst>
      <p:ext uri="{BB962C8B-B14F-4D97-AF65-F5344CB8AC3E}">
        <p14:creationId xmlns:p14="http://schemas.microsoft.com/office/powerpoint/2010/main" val="4034609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64"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44" presetClass="path" presetSubtype="0" accel="50000" decel="50000" fill="hold" nodeType="clickEffect">
                                  <p:stCondLst>
                                    <p:cond delay="0"/>
                                  </p:stCondLst>
                                  <p:childTnLst>
                                    <p:animMotion origin="layout" path="M 0 0 L 0.067 -0.04 C 0.081 -0.049 0.102 -0.054 0.124 -0.054 C 0.149 -0.054 0.169 -0.049 0.183 -0.04 L 0.25 0 E" pathEditMode="fixed" ptsTypes="">
                                      <p:cBhvr>
                                        <p:cTn id="10" dur="2000" spd="-100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nowflakes">
            <a:extLst>
              <a:ext uri="{FF2B5EF4-FFF2-40B4-BE49-F238E27FC236}">
                <a16:creationId xmlns:a16="http://schemas.microsoft.com/office/drawing/2014/main" id="{C959132C-C8D5-4C55-AEDD-BFE4AD01B58A}"/>
              </a:ext>
            </a:extLst>
          </p:cNvPr>
          <p:cNvPicPr>
            <a:picLocks noChangeAspect="1"/>
          </p:cNvPicPr>
          <p:nvPr/>
        </p:nvPicPr>
        <p:blipFill rotWithShape="1">
          <a:blip r:embed="rId5">
            <a:duotone>
              <a:srgbClr val="FFC000">
                <a:shade val="45000"/>
                <a:satMod val="135000"/>
              </a:srgbClr>
              <a:prstClr val="white"/>
            </a:duotone>
          </a:blip>
          <a:srcRect l="-1" t="-2597" r="-1422" b="1"/>
          <a:stretch/>
        </p:blipFill>
        <p:spPr>
          <a:xfrm>
            <a:off x="3361330" y="497291"/>
            <a:ext cx="5796318" cy="5863418"/>
          </a:xfrm>
          <a:prstGeom prst="rect">
            <a:avLst/>
          </a:prstGeom>
        </p:spPr>
      </p:pic>
      <p:pic>
        <p:nvPicPr>
          <p:cNvPr id="4" name="Recorded Sound" descr="Will there be snow? Or a frost?">
            <a:hlinkClick r:id="" action="ppaction://media"/>
            <a:extLst>
              <a:ext uri="{FF2B5EF4-FFF2-40B4-BE49-F238E27FC236}">
                <a16:creationId xmlns:a16="http://schemas.microsoft.com/office/drawing/2014/main" id="{BBEB0917-8898-4B9E-918A-AFC58EA4FE9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267666" y="5485263"/>
            <a:ext cx="609600" cy="609600"/>
          </a:xfrm>
          <a:prstGeom prst="rect">
            <a:avLst/>
          </a:prstGeom>
        </p:spPr>
      </p:pic>
    </p:spTree>
    <p:extLst>
      <p:ext uri="{BB962C8B-B14F-4D97-AF65-F5344CB8AC3E}">
        <p14:creationId xmlns:p14="http://schemas.microsoft.com/office/powerpoint/2010/main" val="41827580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6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23776 -0.1419 L -0.10703 0.00347 C -0.07982 0.03611 -0.03893 0.05394 0.00404 0.05394 C 0.05274 0.05394 0.09193 0.03611 0.11914 0.00347 L 0.25 -0.1419 " pathEditMode="relative" rAng="0" ptsTypes="AAAAA">
                                      <p:cBhvr>
                                        <p:cTn id="10" dur="2000" fill="hold"/>
                                        <p:tgtEl>
                                          <p:spTgt spid="2"/>
                                        </p:tgtEl>
                                        <p:attrNameLst>
                                          <p:attrName>ppt_x</p:attrName>
                                          <p:attrName>ppt_y</p:attrName>
                                        </p:attrNameLst>
                                      </p:cBhvr>
                                      <p:rCtr x="24388" y="979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ouds">
            <a:extLst>
              <a:ext uri="{FF2B5EF4-FFF2-40B4-BE49-F238E27FC236}">
                <a16:creationId xmlns:a16="http://schemas.microsoft.com/office/drawing/2014/main" id="{A95AE907-80F8-42B1-B32B-8285DAAB88C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819638" y="163460"/>
            <a:ext cx="4552723" cy="3205876"/>
          </a:xfrm>
          <a:prstGeom prst="rect">
            <a:avLst/>
          </a:prstGeom>
        </p:spPr>
      </p:pic>
      <p:pic>
        <p:nvPicPr>
          <p:cNvPr id="5" name="Picture 4" descr="lightning bolt">
            <a:extLst>
              <a:ext uri="{FF2B5EF4-FFF2-40B4-BE49-F238E27FC236}">
                <a16:creationId xmlns:a16="http://schemas.microsoft.com/office/drawing/2014/main" id="{DB45C466-CC45-4885-BE71-EA7705B5702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764227" y="3369336"/>
            <a:ext cx="2178486" cy="2178486"/>
          </a:xfrm>
          <a:prstGeom prst="rect">
            <a:avLst/>
          </a:prstGeom>
        </p:spPr>
      </p:pic>
      <p:pic>
        <p:nvPicPr>
          <p:cNvPr id="6" name="Picture 5" descr="lightning bolt ">
            <a:extLst>
              <a:ext uri="{FF2B5EF4-FFF2-40B4-BE49-F238E27FC236}">
                <a16:creationId xmlns:a16="http://schemas.microsoft.com/office/drawing/2014/main" id="{7232D1C4-E0EA-4714-81F9-2C2B65C5B15F}"/>
              </a:ext>
            </a:extLst>
          </p:cNvPr>
          <p:cNvPicPr>
            <a:picLocks noChangeAspect="1"/>
          </p:cNvPicPr>
          <p:nvPr/>
        </p:nvPicPr>
        <p:blipFill>
          <a:blip r:embed="rId9"/>
          <a:stretch>
            <a:fillRect/>
          </a:stretch>
        </p:blipFill>
        <p:spPr>
          <a:xfrm>
            <a:off x="4832622" y="4010571"/>
            <a:ext cx="2176461" cy="2182557"/>
          </a:xfrm>
          <a:prstGeom prst="rect">
            <a:avLst/>
          </a:prstGeom>
        </p:spPr>
      </p:pic>
      <p:pic>
        <p:nvPicPr>
          <p:cNvPr id="7" name="Picture 6" descr="lightning bolt ">
            <a:extLst>
              <a:ext uri="{FF2B5EF4-FFF2-40B4-BE49-F238E27FC236}">
                <a16:creationId xmlns:a16="http://schemas.microsoft.com/office/drawing/2014/main" id="{D961D60E-7931-4D98-9335-77D9E9B9556D}"/>
              </a:ext>
            </a:extLst>
          </p:cNvPr>
          <p:cNvPicPr>
            <a:picLocks noChangeAspect="1"/>
          </p:cNvPicPr>
          <p:nvPr/>
        </p:nvPicPr>
        <p:blipFill>
          <a:blip r:embed="rId9"/>
          <a:stretch>
            <a:fillRect/>
          </a:stretch>
        </p:blipFill>
        <p:spPr>
          <a:xfrm>
            <a:off x="6901017" y="3446811"/>
            <a:ext cx="2176461" cy="2182557"/>
          </a:xfrm>
          <a:prstGeom prst="rect">
            <a:avLst/>
          </a:prstGeom>
        </p:spPr>
      </p:pic>
      <p:pic>
        <p:nvPicPr>
          <p:cNvPr id="8" name="Recorded Sound" descr="Or a storm?&#10;">
            <a:hlinkClick r:id="" action="ppaction://media"/>
            <a:extLst>
              <a:ext uri="{FF2B5EF4-FFF2-40B4-BE49-F238E27FC236}">
                <a16:creationId xmlns:a16="http://schemas.microsoft.com/office/drawing/2014/main" id="{38E6FA7B-9096-4D8E-A16A-F9009D7B7749}"/>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789994" y="5243022"/>
            <a:ext cx="609600" cy="609600"/>
          </a:xfrm>
          <a:prstGeom prst="rect">
            <a:avLst/>
          </a:prstGeom>
        </p:spPr>
      </p:pic>
    </p:spTree>
    <p:extLst>
      <p:ext uri="{BB962C8B-B14F-4D97-AF65-F5344CB8AC3E}">
        <p14:creationId xmlns:p14="http://schemas.microsoft.com/office/powerpoint/2010/main" val="1071462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67"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 2.59259E-6 L 0 0.25 " pathEditMode="relative" rAng="0" ptsTypes="AA">
                                      <p:cBhvr>
                                        <p:cTn id="10" dur="2000" fill="hold"/>
                                        <p:tgtEl>
                                          <p:spTgt spid="3"/>
                                        </p:tgtEl>
                                        <p:attrNameLst>
                                          <p:attrName>ppt_x</p:attrName>
                                          <p:attrName>ppt_y</p:attrName>
                                        </p:attrNameLst>
                                      </p:cBhvr>
                                      <p:rCtr x="0" y="12500"/>
                                    </p:animMotion>
                                  </p:childTnLst>
                                </p:cTn>
                              </p:par>
                            </p:childTnLst>
                          </p:cTn>
                        </p:par>
                        <p:par>
                          <p:cTn id="11" fill="hold">
                            <p:stCondLst>
                              <p:cond delay="2000"/>
                            </p:stCondLst>
                            <p:childTnLst>
                              <p:par>
                                <p:cTn id="12" presetID="47"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3000"/>
                            </p:stCondLst>
                            <p:childTnLst>
                              <p:par>
                                <p:cTn id="18" presetID="47"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4000"/>
                            </p:stCondLst>
                            <p:childTnLst>
                              <p:par>
                                <p:cTn id="24" presetID="4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9"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zard">
            <a:extLst>
              <a:ext uri="{FF2B5EF4-FFF2-40B4-BE49-F238E27FC236}">
                <a16:creationId xmlns:a16="http://schemas.microsoft.com/office/drawing/2014/main" id="{A369C3FD-D7D5-4A76-BD14-3EFA19B8D22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70213" y="1828802"/>
            <a:ext cx="6405593" cy="3402972"/>
          </a:xfrm>
          <a:prstGeom prst="rect">
            <a:avLst/>
          </a:prstGeom>
        </p:spPr>
      </p:pic>
      <p:pic>
        <p:nvPicPr>
          <p:cNvPr id="5" name="Recorded Sound" descr="“Be dry,” says the lizard, “and I won’t complain.” &#10;">
            <a:hlinkClick r:id="" action="ppaction://media"/>
            <a:extLst>
              <a:ext uri="{FF2B5EF4-FFF2-40B4-BE49-F238E27FC236}">
                <a16:creationId xmlns:a16="http://schemas.microsoft.com/office/drawing/2014/main" id="{393A5FF9-F960-46F9-B7D5-DEBE9A6BFDF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667164" y="5231774"/>
            <a:ext cx="609600" cy="609600"/>
          </a:xfrm>
          <a:prstGeom prst="rect">
            <a:avLst/>
          </a:prstGeom>
        </p:spPr>
      </p:pic>
    </p:spTree>
    <p:extLst>
      <p:ext uri="{BB962C8B-B14F-4D97-AF65-F5344CB8AC3E}">
        <p14:creationId xmlns:p14="http://schemas.microsoft.com/office/powerpoint/2010/main" val="1443456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79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3.125E-6 -4.81481E-6 L -0.25 -4.81481E-6 " pathEditMode="relative" rAng="0" ptsTypes="AA">
                                      <p:cBhvr>
                                        <p:cTn id="10" dur="2000" fill="hold"/>
                                        <p:tgtEl>
                                          <p:spTgt spid="3"/>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aindrop&#10;">
            <a:extLst>
              <a:ext uri="{FF2B5EF4-FFF2-40B4-BE49-F238E27FC236}">
                <a16:creationId xmlns:a16="http://schemas.microsoft.com/office/drawing/2014/main" id="{623BAFE2-4E95-485D-BFB2-12314E2A8629}"/>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31444" r="77763" b="22575"/>
          <a:stretch/>
        </p:blipFill>
        <p:spPr>
          <a:xfrm>
            <a:off x="3396019" y="528852"/>
            <a:ext cx="1473958" cy="2265529"/>
          </a:xfrm>
          <a:prstGeom prst="rect">
            <a:avLst/>
          </a:prstGeom>
        </p:spPr>
      </p:pic>
      <p:pic>
        <p:nvPicPr>
          <p:cNvPr id="7" name="Picture 6" descr="raindrop&#10;">
            <a:extLst>
              <a:ext uri="{FF2B5EF4-FFF2-40B4-BE49-F238E27FC236}">
                <a16:creationId xmlns:a16="http://schemas.microsoft.com/office/drawing/2014/main" id="{B4E98A62-C9CE-4C5B-B6FA-66E63E1BEFAF}"/>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31444" r="77763" b="22575"/>
          <a:stretch/>
        </p:blipFill>
        <p:spPr>
          <a:xfrm>
            <a:off x="4788090" y="1893629"/>
            <a:ext cx="1473958" cy="2265529"/>
          </a:xfrm>
          <a:prstGeom prst="rect">
            <a:avLst/>
          </a:prstGeom>
        </p:spPr>
      </p:pic>
      <p:pic>
        <p:nvPicPr>
          <p:cNvPr id="8" name="Picture 7" descr="raindrop&#10;">
            <a:extLst>
              <a:ext uri="{FF2B5EF4-FFF2-40B4-BE49-F238E27FC236}">
                <a16:creationId xmlns:a16="http://schemas.microsoft.com/office/drawing/2014/main" id="{C9C536E7-4E62-4D9A-AD4B-442A5FD3A2BD}"/>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31444" r="77763" b="22575"/>
          <a:stretch/>
        </p:blipFill>
        <p:spPr>
          <a:xfrm>
            <a:off x="6262049" y="2101754"/>
            <a:ext cx="1473958" cy="2265529"/>
          </a:xfrm>
          <a:prstGeom prst="rect">
            <a:avLst/>
          </a:prstGeom>
        </p:spPr>
      </p:pic>
      <p:pic>
        <p:nvPicPr>
          <p:cNvPr id="9" name="Picture 8" descr="raindrop&#10;">
            <a:extLst>
              <a:ext uri="{FF2B5EF4-FFF2-40B4-BE49-F238E27FC236}">
                <a16:creationId xmlns:a16="http://schemas.microsoft.com/office/drawing/2014/main" id="{E71FE372-2213-4F39-80DB-70FB05D3497C}"/>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31444" r="77763" b="22575"/>
          <a:stretch/>
        </p:blipFill>
        <p:spPr>
          <a:xfrm>
            <a:off x="7513093" y="252485"/>
            <a:ext cx="1473958" cy="2265529"/>
          </a:xfrm>
          <a:prstGeom prst="rect">
            <a:avLst/>
          </a:prstGeom>
        </p:spPr>
      </p:pic>
      <p:pic>
        <p:nvPicPr>
          <p:cNvPr id="2" name="Recorded Sound" descr="The frog in the bog says, “Perhaps it will rain.” &#10;">
            <a:hlinkClick r:id="" action="ppaction://media"/>
            <a:extLst>
              <a:ext uri="{FF2B5EF4-FFF2-40B4-BE49-F238E27FC236}">
                <a16:creationId xmlns:a16="http://schemas.microsoft.com/office/drawing/2014/main" id="{4F462E6A-4CBA-410F-9432-C9A9EDDE8F8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131188" y="5198660"/>
            <a:ext cx="609600" cy="609600"/>
          </a:xfrm>
          <a:prstGeom prst="rect">
            <a:avLst/>
          </a:prstGeom>
        </p:spPr>
      </p:pic>
    </p:spTree>
    <p:extLst>
      <p:ext uri="{BB962C8B-B14F-4D97-AF65-F5344CB8AC3E}">
        <p14:creationId xmlns:p14="http://schemas.microsoft.com/office/powerpoint/2010/main" val="1969344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1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00117 -0.00787 L 0.01029 0.38426 " pathEditMode="relative" rAng="0" ptsTypes="AA">
                                      <p:cBhvr>
                                        <p:cTn id="10" dur="1750" fill="hold"/>
                                        <p:tgtEl>
                                          <p:spTgt spid="8"/>
                                        </p:tgtEl>
                                        <p:attrNameLst>
                                          <p:attrName>ppt_x</p:attrName>
                                          <p:attrName>ppt_y</p:attrName>
                                        </p:attrNameLst>
                                      </p:cBhvr>
                                      <p:rCtr x="573" y="19606"/>
                                    </p:animMotion>
                                  </p:childTnLst>
                                </p:cTn>
                              </p:par>
                            </p:childTnLst>
                          </p:cTn>
                        </p:par>
                        <p:par>
                          <p:cTn id="11" fill="hold">
                            <p:stCondLst>
                              <p:cond delay="1750"/>
                            </p:stCondLst>
                            <p:childTnLst>
                              <p:par>
                                <p:cTn id="12" presetID="42" presetClass="path" presetSubtype="0" accel="50000" decel="50000" fill="hold" nodeType="afterEffect">
                                  <p:stCondLst>
                                    <p:cond delay="0"/>
                                  </p:stCondLst>
                                  <p:childTnLst>
                                    <p:animMotion origin="layout" path="M 5E-6 0.05579 L 5E-6 0.30579 " pathEditMode="relative" rAng="0" ptsTypes="AA">
                                      <p:cBhvr>
                                        <p:cTn id="13" dur="1750" fill="hold"/>
                                        <p:tgtEl>
                                          <p:spTgt spid="7"/>
                                        </p:tgtEl>
                                        <p:attrNameLst>
                                          <p:attrName>ppt_x</p:attrName>
                                          <p:attrName>ppt_y</p:attrName>
                                        </p:attrNameLst>
                                      </p:cBhvr>
                                      <p:rCtr x="0" y="12500"/>
                                    </p:animMotion>
                                  </p:childTnLst>
                                </p:cTn>
                              </p:par>
                            </p:childTnLst>
                          </p:cTn>
                        </p:par>
                        <p:par>
                          <p:cTn id="14" fill="hold">
                            <p:stCondLst>
                              <p:cond delay="3500"/>
                            </p:stCondLst>
                            <p:childTnLst>
                              <p:par>
                                <p:cTn id="15" presetID="42" presetClass="path" presetSubtype="0" accel="50000" decel="50000" fill="hold" nodeType="afterEffect">
                                  <p:stCondLst>
                                    <p:cond delay="0"/>
                                  </p:stCondLst>
                                  <p:childTnLst>
                                    <p:animMotion origin="layout" path="M -0.00534 -0.0338 L -0.0095 0.42222 " pathEditMode="relative" rAng="0" ptsTypes="AA">
                                      <p:cBhvr>
                                        <p:cTn id="16" dur="1750" fill="hold"/>
                                        <p:tgtEl>
                                          <p:spTgt spid="5"/>
                                        </p:tgtEl>
                                        <p:attrNameLst>
                                          <p:attrName>ppt_x</p:attrName>
                                          <p:attrName>ppt_y</p:attrName>
                                        </p:attrNameLst>
                                      </p:cBhvr>
                                      <p:rCtr x="-208" y="22801"/>
                                    </p:animMotion>
                                  </p:childTnLst>
                                </p:cTn>
                              </p:par>
                            </p:childTnLst>
                          </p:cTn>
                        </p:par>
                        <p:par>
                          <p:cTn id="17" fill="hold">
                            <p:stCondLst>
                              <p:cond delay="5250"/>
                            </p:stCondLst>
                            <p:childTnLst>
                              <p:par>
                                <p:cTn id="18" presetID="42" presetClass="path" presetSubtype="0" accel="50000" decel="50000" fill="hold" nodeType="afterEffect">
                                  <p:stCondLst>
                                    <p:cond delay="0"/>
                                  </p:stCondLst>
                                  <p:childTnLst>
                                    <p:animMotion origin="layout" path="M -2.70833E-6 -1.85185E-6 L 0.00951 0.43889 " pathEditMode="relative" rAng="0" ptsTypes="AA">
                                      <p:cBhvr>
                                        <p:cTn id="19" dur="1750" fill="hold"/>
                                        <p:tgtEl>
                                          <p:spTgt spid="9"/>
                                        </p:tgtEl>
                                        <p:attrNameLst>
                                          <p:attrName>ppt_x</p:attrName>
                                          <p:attrName>ppt_y</p:attrName>
                                        </p:attrNameLst>
                                      </p:cBhvr>
                                      <p:rCtr x="469" y="21944"/>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0"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ockatoo ">
            <a:extLst>
              <a:ext uri="{FF2B5EF4-FFF2-40B4-BE49-F238E27FC236}">
                <a16:creationId xmlns:a16="http://schemas.microsoft.com/office/drawing/2014/main" id="{A5D2DD0E-252F-4F3A-8C82-EF1F530A6E3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639" b="96667" l="10000" r="90000">
                        <a14:foregroundMark x1="44417" y1="11111" x2="46709" y2="5319"/>
                        <a14:foregroundMark x1="48894" y1="4423" x2="51917" y2="4167"/>
                        <a14:foregroundMark x1="55849" y1="4288" x2="56417" y2="4306"/>
                        <a14:foregroundMark x1="51917" y1="4167" x2="54588" y2="4249"/>
                        <a14:foregroundMark x1="56417" y1="4306" x2="64667" y2="9167"/>
                        <a14:foregroundMark x1="64667" y1="9167" x2="60750" y2="13472"/>
                        <a14:foregroundMark x1="60750" y1="13472" x2="58250" y2="12500"/>
                        <a14:foregroundMark x1="41333" y1="88611" x2="41333" y2="88611"/>
                        <a14:foregroundMark x1="41083" y1="87778" x2="42833" y2="94167"/>
                        <a14:foregroundMark x1="42833" y1="94167" x2="52583" y2="96667"/>
                        <a14:foregroundMark x1="52583" y1="96667" x2="54833" y2="88750"/>
                        <a14:foregroundMark x1="55756" y1="4292" x2="57167" y2="4722"/>
                        <a14:backgroundMark x1="45500" y1="4028" x2="50917" y2="1806"/>
                        <a14:backgroundMark x1="50917" y1="1806" x2="55583" y2="2222"/>
                        <a14:backgroundMark x1="55583" y1="2222" x2="56500" y2="2778"/>
                      </a14:backgroundRemoval>
                    </a14:imgEffect>
                  </a14:imgLayer>
                </a14:imgProps>
              </a:ext>
              <a:ext uri="{28A0092B-C50C-407E-A947-70E740481C1C}">
                <a14:useLocalDpi xmlns:a14="http://schemas.microsoft.com/office/drawing/2010/main" val="0"/>
              </a:ext>
            </a:extLst>
          </a:blip>
          <a:srcRect/>
          <a:stretch>
            <a:fillRect/>
          </a:stretch>
        </p:blipFill>
        <p:spPr bwMode="auto">
          <a:xfrm>
            <a:off x="381000" y="0"/>
            <a:ext cx="11430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Recorded Sound" descr="The white cockatoo likes it steamy and hot.&#10;">
            <a:hlinkClick r:id="" action="ppaction://media"/>
            <a:extLst>
              <a:ext uri="{FF2B5EF4-FFF2-40B4-BE49-F238E27FC236}">
                <a16:creationId xmlns:a16="http://schemas.microsoft.com/office/drawing/2014/main" id="{79BD9B3B-4674-47E2-8AD1-8BB8E963A9A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721756" y="5689979"/>
            <a:ext cx="609600" cy="609600"/>
          </a:xfrm>
          <a:prstGeom prst="rect">
            <a:avLst/>
          </a:prstGeom>
        </p:spPr>
      </p:pic>
    </p:spTree>
    <p:extLst>
      <p:ext uri="{BB962C8B-B14F-4D97-AF65-F5344CB8AC3E}">
        <p14:creationId xmlns:p14="http://schemas.microsoft.com/office/powerpoint/2010/main" val="3616477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143"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750" fill="hold"/>
                                        <p:tgtEl>
                                          <p:spTgt spid="10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CB23711B323F48A64A1BDF4CAC1379" ma:contentTypeVersion="22" ma:contentTypeDescription="Create a new document." ma:contentTypeScope="" ma:versionID="060fac1cebd98fdce307f6f5398fae3b">
  <xsd:schema xmlns:xsd="http://www.w3.org/2001/XMLSchema" xmlns:xs="http://www.w3.org/2001/XMLSchema" xmlns:p="http://schemas.microsoft.com/office/2006/metadata/properties" xmlns:ns2="9c532a60-26e6-4ba8-ba66-cc12b220fc58" xmlns:ns3="9817f423-16b6-4052-95a5-c264e1f3a1cd" targetNamespace="http://schemas.microsoft.com/office/2006/metadata/properties" ma:root="true" ma:fieldsID="af68e2500de6191ddee8a5520ad5e54a" ns2:_="" ns3:_="">
    <xsd:import namespace="9c532a60-26e6-4ba8-ba66-cc12b220fc58"/>
    <xsd:import namespace="9817f423-16b6-4052-95a5-c264e1f3a1c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_Flow_SignoffStatu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532a60-26e6-4ba8-ba66-cc12b220fc58" elementFormDefault="qualified">
    <xsd:import namespace="http://schemas.microsoft.com/office/2006/documentManagement/types"/>
    <xsd:import namespace="http://schemas.microsoft.com/office/infopath/2007/PartnerControls"/>
    <xsd:element name="SharedWithUsers" ma:index="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hidden="true" ma:internalName="SharedWithDetails" ma:readOnly="true">
      <xsd:simpleType>
        <xsd:restriction base="dms:Note"/>
      </xsd:simpleType>
    </xsd:element>
    <xsd:element name="TaxCatchAll" ma:index="23" nillable="true" ma:displayName="Taxonomy Catch All Column" ma:hidden="true" ma:list="{8dc32e96-cc28-4538-9c60-648c8603838b}" ma:internalName="TaxCatchAll" ma:readOnly="false" ma:showField="CatchAllData" ma:web="9c532a60-26e6-4ba8-ba66-cc12b220fc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817f423-16b6-4052-95a5-c264e1f3a1c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hidden="true" ma:internalName="MediaServiceKeyPoint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MediaServiceLocation" ma:index="18" nillable="true" ma:displayName="Location" ma:hidden="true" ma:internalName="MediaServiceLocation" ma:readOnly="true">
      <xsd:simpleType>
        <xsd:restriction base="dms:Text"/>
      </xsd:simpleType>
    </xsd:element>
    <xsd:element name="_Flow_SignoffStatus" ma:index="19" nillable="true" ma:displayName="Sign-off status" ma:default="In Process" ma:format="RadioButtons" ma:hidden="true" ma:internalName="Sign_x002d_off_x0020_status" ma:readOnly="false">
      <xsd:simpleType>
        <xsd:restriction base="dms:Choice">
          <xsd:enumeration value="In Process"/>
          <xsd:enumeration value="Completed"/>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b084e1b-860c-434d-9c01-ccac0739c27b"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17f423-16b6-4052-95a5-c264e1f3a1cd">
      <Terms xmlns="http://schemas.microsoft.com/office/infopath/2007/PartnerControls"/>
    </lcf76f155ced4ddcb4097134ff3c332f>
    <_Flow_SignoffStatus xmlns="9817f423-16b6-4052-95a5-c264e1f3a1cd">In Process</_Flow_SignoffStatus>
    <TaxCatchAll xmlns="9c532a60-26e6-4ba8-ba66-cc12b220fc58" xsi:nil="true"/>
  </documentManagement>
</p:properties>
</file>

<file path=customXml/itemProps1.xml><?xml version="1.0" encoding="utf-8"?>
<ds:datastoreItem xmlns:ds="http://schemas.openxmlformats.org/officeDocument/2006/customXml" ds:itemID="{EAB84C3E-C6F4-4AD1-BC36-60603D12A082}"/>
</file>

<file path=customXml/itemProps2.xml><?xml version="1.0" encoding="utf-8"?>
<ds:datastoreItem xmlns:ds="http://schemas.openxmlformats.org/officeDocument/2006/customXml" ds:itemID="{34149C3A-FD91-478E-BA7A-D290E5A6C582}"/>
</file>

<file path=customXml/itemProps3.xml><?xml version="1.0" encoding="utf-8"?>
<ds:datastoreItem xmlns:ds="http://schemas.openxmlformats.org/officeDocument/2006/customXml" ds:itemID="{306899F8-4A69-474C-9E96-8FAC7EB28D07}"/>
</file>

<file path=docProps/app.xml><?xml version="1.0" encoding="utf-8"?>
<Properties xmlns="http://schemas.openxmlformats.org/officeDocument/2006/extended-properties" xmlns:vt="http://schemas.openxmlformats.org/officeDocument/2006/docPropsVTypes">
  <TotalTime>13175</TotalTime>
  <Words>322</Words>
  <Application>Microsoft Office PowerPoint</Application>
  <PresentationFormat>Widescreen</PresentationFormat>
  <Paragraphs>47</Paragraphs>
  <Slides>19</Slides>
  <Notes>18</Notes>
  <HiddenSlides>0</HiddenSlides>
  <MMClips>18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 Dell</dc:creator>
  <cp:lastModifiedBy>Hollands, Vanessa</cp:lastModifiedBy>
  <cp:revision>77</cp:revision>
  <dcterms:created xsi:type="dcterms:W3CDTF">2021-01-19T13:33:40Z</dcterms:created>
  <dcterms:modified xsi:type="dcterms:W3CDTF">2024-01-16T16:16:24Z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0x010100F6CB23711B323F48A64A1BDF4CAC1379</vt:lpwstr>
  </property>
  <property fmtid="{D5CDD505-2E9C-101B-9397-08002B2CF9AE}" pid="3" name="MediaServiceImageTags">
    <vt:lpwstr/>
  </property>
</Properties>
</file>