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25"/>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83" r:id="rId24"/>
  </p:sldIdLst>
  <p:sldSz cx="7772400" cy="1005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747775"/>
          </p15:clr>
        </p15:guide>
        <p15:guide id="2" pos="2448">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FBCEB1-DAD9-823C-3487-CBCA987867BE}" v="1" dt="2026-01-05T21:21:03.7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3168"/>
        <p:guide pos="2448"/>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ghes, Oscar E." userId="S::ohughes_6758@ric.edu::935395ce-4678-4154-a191-68697041f17f" providerId="AD" clId="Web-{C0FBCEB1-DAD9-823C-3487-CBCA987867BE}"/>
    <pc:docChg chg="addSld">
      <pc:chgData name="Hughes, Oscar E." userId="S::ohughes_6758@ric.edu::935395ce-4678-4154-a191-68697041f17f" providerId="AD" clId="Web-{C0FBCEB1-DAD9-823C-3487-CBCA987867BE}" dt="2026-01-05T21:21:03.790" v="0"/>
      <pc:docMkLst>
        <pc:docMk/>
      </pc:docMkLst>
      <pc:sldChg chg="add">
        <pc:chgData name="Hughes, Oscar E." userId="S::ohughes_6758@ric.edu::935395ce-4678-4154-a191-68697041f17f" providerId="AD" clId="Web-{C0FBCEB1-DAD9-823C-3487-CBCA987867BE}" dt="2026-01-05T21:21:03.790" v="0"/>
        <pc:sldMkLst>
          <pc:docMk/>
          <pc:sldMk cId="3060758202" sldId="28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104480" y="685800"/>
            <a:ext cx="26499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66127b5309_0_24:notes"/>
          <p:cNvSpPr>
            <a:spLocks noGrp="1" noRot="1" noChangeAspect="1"/>
          </p:cNvSpPr>
          <p:nvPr>
            <p:ph type="sldImg" idx="2"/>
          </p:nvPr>
        </p:nvSpPr>
        <p:spPr>
          <a:xfrm>
            <a:off x="2104480" y="685800"/>
            <a:ext cx="26499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66127b5309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66127b5309_0_27:notes"/>
          <p:cNvSpPr>
            <a:spLocks noGrp="1" noRot="1" noChangeAspect="1"/>
          </p:cNvSpPr>
          <p:nvPr>
            <p:ph type="sldImg" idx="2"/>
          </p:nvPr>
        </p:nvSpPr>
        <p:spPr>
          <a:xfrm>
            <a:off x="2104480" y="685800"/>
            <a:ext cx="26499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66127b5309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66127b5309_0_30:notes"/>
          <p:cNvSpPr>
            <a:spLocks noGrp="1" noRot="1" noChangeAspect="1"/>
          </p:cNvSpPr>
          <p:nvPr>
            <p:ph type="sldImg" idx="2"/>
          </p:nvPr>
        </p:nvSpPr>
        <p:spPr>
          <a:xfrm>
            <a:off x="2104480" y="685800"/>
            <a:ext cx="26499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66127b5309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66127b5309_0_33:notes"/>
          <p:cNvSpPr>
            <a:spLocks noGrp="1" noRot="1" noChangeAspect="1"/>
          </p:cNvSpPr>
          <p:nvPr>
            <p:ph type="sldImg" idx="2"/>
          </p:nvPr>
        </p:nvSpPr>
        <p:spPr>
          <a:xfrm>
            <a:off x="2104480" y="685800"/>
            <a:ext cx="26499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366127b5309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66127b5309_0_36:notes"/>
          <p:cNvSpPr>
            <a:spLocks noGrp="1" noRot="1" noChangeAspect="1"/>
          </p:cNvSpPr>
          <p:nvPr>
            <p:ph type="sldImg" idx="2"/>
          </p:nvPr>
        </p:nvSpPr>
        <p:spPr>
          <a:xfrm>
            <a:off x="2104480" y="685800"/>
            <a:ext cx="26499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66127b530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66127b5309_0_42:notes"/>
          <p:cNvSpPr>
            <a:spLocks noGrp="1" noRot="1" noChangeAspect="1"/>
          </p:cNvSpPr>
          <p:nvPr>
            <p:ph type="sldImg" idx="2"/>
          </p:nvPr>
        </p:nvSpPr>
        <p:spPr>
          <a:xfrm>
            <a:off x="2104480" y="685800"/>
            <a:ext cx="26499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66127b5309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66127b5309_0_45:notes"/>
          <p:cNvSpPr>
            <a:spLocks noGrp="1" noRot="1" noChangeAspect="1"/>
          </p:cNvSpPr>
          <p:nvPr>
            <p:ph type="sldImg" idx="2"/>
          </p:nvPr>
        </p:nvSpPr>
        <p:spPr>
          <a:xfrm>
            <a:off x="2104480" y="685800"/>
            <a:ext cx="26499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366127b530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66127b5309_0_48:notes"/>
          <p:cNvSpPr>
            <a:spLocks noGrp="1" noRot="1" noChangeAspect="1"/>
          </p:cNvSpPr>
          <p:nvPr>
            <p:ph type="sldImg" idx="2"/>
          </p:nvPr>
        </p:nvSpPr>
        <p:spPr>
          <a:xfrm>
            <a:off x="2104480" y="685800"/>
            <a:ext cx="26499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66127b5309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66127b5309_0_51:notes"/>
          <p:cNvSpPr>
            <a:spLocks noGrp="1" noRot="1" noChangeAspect="1"/>
          </p:cNvSpPr>
          <p:nvPr>
            <p:ph type="sldImg" idx="2"/>
          </p:nvPr>
        </p:nvSpPr>
        <p:spPr>
          <a:xfrm>
            <a:off x="2104480" y="685800"/>
            <a:ext cx="26499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366127b5309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66127b5309_0_54:notes"/>
          <p:cNvSpPr>
            <a:spLocks noGrp="1" noRot="1" noChangeAspect="1"/>
          </p:cNvSpPr>
          <p:nvPr>
            <p:ph type="sldImg" idx="2"/>
          </p:nvPr>
        </p:nvSpPr>
        <p:spPr>
          <a:xfrm>
            <a:off x="2104480" y="685800"/>
            <a:ext cx="26499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366127b5309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66127b5309_0_0:notes"/>
          <p:cNvSpPr>
            <a:spLocks noGrp="1" noRot="1" noChangeAspect="1"/>
          </p:cNvSpPr>
          <p:nvPr>
            <p:ph type="sldImg" idx="2"/>
          </p:nvPr>
        </p:nvSpPr>
        <p:spPr>
          <a:xfrm>
            <a:off x="2104480" y="685800"/>
            <a:ext cx="26499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66127b530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66127b5309_0_3:notes"/>
          <p:cNvSpPr>
            <a:spLocks noGrp="1" noRot="1" noChangeAspect="1"/>
          </p:cNvSpPr>
          <p:nvPr>
            <p:ph type="sldImg" idx="2"/>
          </p:nvPr>
        </p:nvSpPr>
        <p:spPr>
          <a:xfrm>
            <a:off x="2104480" y="685800"/>
            <a:ext cx="26499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66127b5309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66127b5309_0_6:notes"/>
          <p:cNvSpPr>
            <a:spLocks noGrp="1" noRot="1" noChangeAspect="1"/>
          </p:cNvSpPr>
          <p:nvPr>
            <p:ph type="sldImg" idx="2"/>
          </p:nvPr>
        </p:nvSpPr>
        <p:spPr>
          <a:xfrm>
            <a:off x="2104480" y="685800"/>
            <a:ext cx="26499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66127b530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66127b5309_0_9:notes"/>
          <p:cNvSpPr>
            <a:spLocks noGrp="1" noRot="1" noChangeAspect="1"/>
          </p:cNvSpPr>
          <p:nvPr>
            <p:ph type="sldImg" idx="2"/>
          </p:nvPr>
        </p:nvSpPr>
        <p:spPr>
          <a:xfrm>
            <a:off x="2104480" y="685800"/>
            <a:ext cx="26499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66127b5309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66127b5309_0_12:notes"/>
          <p:cNvSpPr>
            <a:spLocks noGrp="1" noRot="1" noChangeAspect="1"/>
          </p:cNvSpPr>
          <p:nvPr>
            <p:ph type="sldImg" idx="2"/>
          </p:nvPr>
        </p:nvSpPr>
        <p:spPr>
          <a:xfrm>
            <a:off x="2104480" y="685800"/>
            <a:ext cx="26499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66127b530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66127b5309_0_15:notes"/>
          <p:cNvSpPr>
            <a:spLocks noGrp="1" noRot="1" noChangeAspect="1"/>
          </p:cNvSpPr>
          <p:nvPr>
            <p:ph type="sldImg" idx="2"/>
          </p:nvPr>
        </p:nvSpPr>
        <p:spPr>
          <a:xfrm>
            <a:off x="2104480" y="685800"/>
            <a:ext cx="26499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66127b530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66127b5309_0_18:notes"/>
          <p:cNvSpPr>
            <a:spLocks noGrp="1" noRot="1" noChangeAspect="1"/>
          </p:cNvSpPr>
          <p:nvPr>
            <p:ph type="sldImg" idx="2"/>
          </p:nvPr>
        </p:nvSpPr>
        <p:spPr>
          <a:xfrm>
            <a:off x="2104480" y="685800"/>
            <a:ext cx="26499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66127b5309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66127b5309_0_21:notes"/>
          <p:cNvSpPr>
            <a:spLocks noGrp="1" noRot="1" noChangeAspect="1"/>
          </p:cNvSpPr>
          <p:nvPr>
            <p:ph type="sldImg" idx="2"/>
          </p:nvPr>
        </p:nvSpPr>
        <p:spPr>
          <a:xfrm>
            <a:off x="2104480" y="685800"/>
            <a:ext cx="26499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66127b5309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64952" y="1456058"/>
            <a:ext cx="7242600" cy="4014000"/>
          </a:xfrm>
          <a:prstGeom prst="rect">
            <a:avLst/>
          </a:prstGeom>
        </p:spPr>
        <p:txBody>
          <a:bodyPr spcFirstLastPara="1" wrap="square" lIns="96675" tIns="96675" rIns="96675" bIns="96675" anchor="b" anchorCtr="0">
            <a:normAutofit/>
          </a:bodyPr>
          <a:lstStyle>
            <a:lvl1pPr lvl="0" algn="ctr">
              <a:spcBef>
                <a:spcPts val="0"/>
              </a:spcBef>
              <a:spcAft>
                <a:spcPts val="0"/>
              </a:spcAft>
              <a:buSzPts val="5499"/>
              <a:buNone/>
              <a:defRPr sz="5499"/>
            </a:lvl1pPr>
            <a:lvl2pPr lvl="1" algn="ctr">
              <a:spcBef>
                <a:spcPts val="0"/>
              </a:spcBef>
              <a:spcAft>
                <a:spcPts val="0"/>
              </a:spcAft>
              <a:buSzPts val="5499"/>
              <a:buNone/>
              <a:defRPr sz="5499"/>
            </a:lvl2pPr>
            <a:lvl3pPr lvl="2" algn="ctr">
              <a:spcBef>
                <a:spcPts val="0"/>
              </a:spcBef>
              <a:spcAft>
                <a:spcPts val="0"/>
              </a:spcAft>
              <a:buSzPts val="5499"/>
              <a:buNone/>
              <a:defRPr sz="5499"/>
            </a:lvl3pPr>
            <a:lvl4pPr lvl="3" algn="ctr">
              <a:spcBef>
                <a:spcPts val="0"/>
              </a:spcBef>
              <a:spcAft>
                <a:spcPts val="0"/>
              </a:spcAft>
              <a:buSzPts val="5499"/>
              <a:buNone/>
              <a:defRPr sz="5499"/>
            </a:lvl4pPr>
            <a:lvl5pPr lvl="4" algn="ctr">
              <a:spcBef>
                <a:spcPts val="0"/>
              </a:spcBef>
              <a:spcAft>
                <a:spcPts val="0"/>
              </a:spcAft>
              <a:buSzPts val="5499"/>
              <a:buNone/>
              <a:defRPr sz="5499"/>
            </a:lvl5pPr>
            <a:lvl6pPr lvl="5" algn="ctr">
              <a:spcBef>
                <a:spcPts val="0"/>
              </a:spcBef>
              <a:spcAft>
                <a:spcPts val="0"/>
              </a:spcAft>
              <a:buSzPts val="5499"/>
              <a:buNone/>
              <a:defRPr sz="5499"/>
            </a:lvl6pPr>
            <a:lvl7pPr lvl="6" algn="ctr">
              <a:spcBef>
                <a:spcPts val="0"/>
              </a:spcBef>
              <a:spcAft>
                <a:spcPts val="0"/>
              </a:spcAft>
              <a:buSzPts val="5499"/>
              <a:buNone/>
              <a:defRPr sz="5499"/>
            </a:lvl7pPr>
            <a:lvl8pPr lvl="7" algn="ctr">
              <a:spcBef>
                <a:spcPts val="0"/>
              </a:spcBef>
              <a:spcAft>
                <a:spcPts val="0"/>
              </a:spcAft>
              <a:buSzPts val="5499"/>
              <a:buNone/>
              <a:defRPr sz="5499"/>
            </a:lvl8pPr>
            <a:lvl9pPr lvl="8" algn="ctr">
              <a:spcBef>
                <a:spcPts val="0"/>
              </a:spcBef>
              <a:spcAft>
                <a:spcPts val="0"/>
              </a:spcAft>
              <a:buSzPts val="5499"/>
              <a:buNone/>
              <a:defRPr sz="5499"/>
            </a:lvl9pPr>
          </a:lstStyle>
          <a:p>
            <a:endParaRPr/>
          </a:p>
        </p:txBody>
      </p:sp>
      <p:sp>
        <p:nvSpPr>
          <p:cNvPr id="11" name="Google Shape;11;p2"/>
          <p:cNvSpPr txBox="1">
            <a:spLocks noGrp="1"/>
          </p:cNvSpPr>
          <p:nvPr>
            <p:ph type="subTitle" idx="1"/>
          </p:nvPr>
        </p:nvSpPr>
        <p:spPr>
          <a:xfrm>
            <a:off x="264945" y="5542289"/>
            <a:ext cx="7242600" cy="1550100"/>
          </a:xfrm>
          <a:prstGeom prst="rect">
            <a:avLst/>
          </a:prstGeom>
        </p:spPr>
        <p:txBody>
          <a:bodyPr spcFirstLastPara="1" wrap="square" lIns="96675" tIns="96675" rIns="96675" bIns="96675" anchor="t" anchorCtr="0">
            <a:normAutofit/>
          </a:bodyPr>
          <a:lstStyle>
            <a:lvl1pPr lvl="0" algn="ctr">
              <a:lnSpc>
                <a:spcPct val="100000"/>
              </a:lnSpc>
              <a:spcBef>
                <a:spcPts val="0"/>
              </a:spcBef>
              <a:spcAft>
                <a:spcPts val="0"/>
              </a:spcAft>
              <a:buSzPts val="2961"/>
              <a:buNone/>
              <a:defRPr sz="2961"/>
            </a:lvl1pPr>
            <a:lvl2pPr lvl="1" algn="ctr">
              <a:lnSpc>
                <a:spcPct val="100000"/>
              </a:lnSpc>
              <a:spcBef>
                <a:spcPts val="0"/>
              </a:spcBef>
              <a:spcAft>
                <a:spcPts val="0"/>
              </a:spcAft>
              <a:buSzPts val="2961"/>
              <a:buNone/>
              <a:defRPr sz="2961"/>
            </a:lvl2pPr>
            <a:lvl3pPr lvl="2" algn="ctr">
              <a:lnSpc>
                <a:spcPct val="100000"/>
              </a:lnSpc>
              <a:spcBef>
                <a:spcPts val="0"/>
              </a:spcBef>
              <a:spcAft>
                <a:spcPts val="0"/>
              </a:spcAft>
              <a:buSzPts val="2961"/>
              <a:buNone/>
              <a:defRPr sz="2961"/>
            </a:lvl3pPr>
            <a:lvl4pPr lvl="3" algn="ctr">
              <a:lnSpc>
                <a:spcPct val="100000"/>
              </a:lnSpc>
              <a:spcBef>
                <a:spcPts val="0"/>
              </a:spcBef>
              <a:spcAft>
                <a:spcPts val="0"/>
              </a:spcAft>
              <a:buSzPts val="2961"/>
              <a:buNone/>
              <a:defRPr sz="2961"/>
            </a:lvl4pPr>
            <a:lvl5pPr lvl="4" algn="ctr">
              <a:lnSpc>
                <a:spcPct val="100000"/>
              </a:lnSpc>
              <a:spcBef>
                <a:spcPts val="0"/>
              </a:spcBef>
              <a:spcAft>
                <a:spcPts val="0"/>
              </a:spcAft>
              <a:buSzPts val="2961"/>
              <a:buNone/>
              <a:defRPr sz="2961"/>
            </a:lvl5pPr>
            <a:lvl6pPr lvl="5" algn="ctr">
              <a:lnSpc>
                <a:spcPct val="100000"/>
              </a:lnSpc>
              <a:spcBef>
                <a:spcPts val="0"/>
              </a:spcBef>
              <a:spcAft>
                <a:spcPts val="0"/>
              </a:spcAft>
              <a:buSzPts val="2961"/>
              <a:buNone/>
              <a:defRPr sz="2961"/>
            </a:lvl6pPr>
            <a:lvl7pPr lvl="6" algn="ctr">
              <a:lnSpc>
                <a:spcPct val="100000"/>
              </a:lnSpc>
              <a:spcBef>
                <a:spcPts val="0"/>
              </a:spcBef>
              <a:spcAft>
                <a:spcPts val="0"/>
              </a:spcAft>
              <a:buSzPts val="2961"/>
              <a:buNone/>
              <a:defRPr sz="2961"/>
            </a:lvl7pPr>
            <a:lvl8pPr lvl="7" algn="ctr">
              <a:lnSpc>
                <a:spcPct val="100000"/>
              </a:lnSpc>
              <a:spcBef>
                <a:spcPts val="0"/>
              </a:spcBef>
              <a:spcAft>
                <a:spcPts val="0"/>
              </a:spcAft>
              <a:buSzPts val="2961"/>
              <a:buNone/>
              <a:defRPr sz="2961"/>
            </a:lvl8pPr>
            <a:lvl9pPr lvl="8" algn="ctr">
              <a:lnSpc>
                <a:spcPct val="100000"/>
              </a:lnSpc>
              <a:spcBef>
                <a:spcPts val="0"/>
              </a:spcBef>
              <a:spcAft>
                <a:spcPts val="0"/>
              </a:spcAft>
              <a:buSzPts val="2961"/>
              <a:buNone/>
              <a:defRPr sz="2961"/>
            </a:lvl9pPr>
          </a:lstStyle>
          <a:p>
            <a:endParaRPr/>
          </a:p>
        </p:txBody>
      </p:sp>
      <p:sp>
        <p:nvSpPr>
          <p:cNvPr id="12" name="Google Shape;12;p2"/>
          <p:cNvSpPr txBox="1">
            <a:spLocks noGrp="1"/>
          </p:cNvSpPr>
          <p:nvPr>
            <p:ph type="sldNum" idx="12"/>
          </p:nvPr>
        </p:nvSpPr>
        <p:spPr>
          <a:xfrm>
            <a:off x="7201589" y="9119180"/>
            <a:ext cx="466200" cy="769800"/>
          </a:xfrm>
          <a:prstGeom prst="rect">
            <a:avLst/>
          </a:prstGeom>
        </p:spPr>
        <p:txBody>
          <a:bodyPr spcFirstLastPara="1" wrap="square" lIns="96675" tIns="96675" rIns="96675" bIns="96675" anchor="ctr" anchorCtr="0">
            <a:normAutofit/>
          </a:bodyPr>
          <a:lstStyle>
            <a:lvl1pPr lvl="0">
              <a:buNone/>
              <a:defRPr sz="1057"/>
            </a:lvl1pPr>
            <a:lvl2pPr lvl="1">
              <a:buNone/>
              <a:defRPr sz="1057"/>
            </a:lvl2pPr>
            <a:lvl3pPr lvl="2">
              <a:buNone/>
              <a:defRPr sz="1057"/>
            </a:lvl3pPr>
            <a:lvl4pPr lvl="3">
              <a:buNone/>
              <a:defRPr sz="1057"/>
            </a:lvl4pPr>
            <a:lvl5pPr lvl="4">
              <a:buNone/>
              <a:defRPr sz="1057"/>
            </a:lvl5pPr>
            <a:lvl6pPr lvl="5">
              <a:buNone/>
              <a:defRPr sz="1057"/>
            </a:lvl6pPr>
            <a:lvl7pPr lvl="6">
              <a:buNone/>
              <a:defRPr sz="1057"/>
            </a:lvl7pPr>
            <a:lvl8pPr lvl="7">
              <a:buNone/>
              <a:defRPr sz="1057"/>
            </a:lvl8pPr>
            <a:lvl9pPr lvl="8">
              <a:buNone/>
              <a:defRPr sz="1057"/>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64945" y="2163089"/>
            <a:ext cx="7242600" cy="3839700"/>
          </a:xfrm>
          <a:prstGeom prst="rect">
            <a:avLst/>
          </a:prstGeom>
        </p:spPr>
        <p:txBody>
          <a:bodyPr spcFirstLastPara="1" wrap="square" lIns="96675" tIns="96675" rIns="96675" bIns="96675" anchor="b" anchorCtr="0">
            <a:normAutofit/>
          </a:bodyPr>
          <a:lstStyle>
            <a:lvl1pPr lvl="0" algn="ctr">
              <a:spcBef>
                <a:spcPts val="0"/>
              </a:spcBef>
              <a:spcAft>
                <a:spcPts val="0"/>
              </a:spcAft>
              <a:buSzPts val="12690"/>
              <a:buNone/>
              <a:defRPr sz="12690"/>
            </a:lvl1pPr>
            <a:lvl2pPr lvl="1" algn="ctr">
              <a:spcBef>
                <a:spcPts val="0"/>
              </a:spcBef>
              <a:spcAft>
                <a:spcPts val="0"/>
              </a:spcAft>
              <a:buSzPts val="12690"/>
              <a:buNone/>
              <a:defRPr sz="12690"/>
            </a:lvl2pPr>
            <a:lvl3pPr lvl="2" algn="ctr">
              <a:spcBef>
                <a:spcPts val="0"/>
              </a:spcBef>
              <a:spcAft>
                <a:spcPts val="0"/>
              </a:spcAft>
              <a:buSzPts val="12690"/>
              <a:buNone/>
              <a:defRPr sz="12690"/>
            </a:lvl3pPr>
            <a:lvl4pPr lvl="3" algn="ctr">
              <a:spcBef>
                <a:spcPts val="0"/>
              </a:spcBef>
              <a:spcAft>
                <a:spcPts val="0"/>
              </a:spcAft>
              <a:buSzPts val="12690"/>
              <a:buNone/>
              <a:defRPr sz="12690"/>
            </a:lvl4pPr>
            <a:lvl5pPr lvl="4" algn="ctr">
              <a:spcBef>
                <a:spcPts val="0"/>
              </a:spcBef>
              <a:spcAft>
                <a:spcPts val="0"/>
              </a:spcAft>
              <a:buSzPts val="12690"/>
              <a:buNone/>
              <a:defRPr sz="12690"/>
            </a:lvl5pPr>
            <a:lvl6pPr lvl="5" algn="ctr">
              <a:spcBef>
                <a:spcPts val="0"/>
              </a:spcBef>
              <a:spcAft>
                <a:spcPts val="0"/>
              </a:spcAft>
              <a:buSzPts val="12690"/>
              <a:buNone/>
              <a:defRPr sz="12690"/>
            </a:lvl6pPr>
            <a:lvl7pPr lvl="6" algn="ctr">
              <a:spcBef>
                <a:spcPts val="0"/>
              </a:spcBef>
              <a:spcAft>
                <a:spcPts val="0"/>
              </a:spcAft>
              <a:buSzPts val="12690"/>
              <a:buNone/>
              <a:defRPr sz="12690"/>
            </a:lvl7pPr>
            <a:lvl8pPr lvl="7" algn="ctr">
              <a:spcBef>
                <a:spcPts val="0"/>
              </a:spcBef>
              <a:spcAft>
                <a:spcPts val="0"/>
              </a:spcAft>
              <a:buSzPts val="12690"/>
              <a:buNone/>
              <a:defRPr sz="12690"/>
            </a:lvl8pPr>
            <a:lvl9pPr lvl="8" algn="ctr">
              <a:spcBef>
                <a:spcPts val="0"/>
              </a:spcBef>
              <a:spcAft>
                <a:spcPts val="0"/>
              </a:spcAft>
              <a:buSzPts val="12690"/>
              <a:buNone/>
              <a:defRPr sz="12690"/>
            </a:lvl9pPr>
          </a:lstStyle>
          <a:p>
            <a:r>
              <a:t>xx%</a:t>
            </a:r>
          </a:p>
        </p:txBody>
      </p:sp>
      <p:sp>
        <p:nvSpPr>
          <p:cNvPr id="46" name="Google Shape;46;p11"/>
          <p:cNvSpPr txBox="1">
            <a:spLocks noGrp="1"/>
          </p:cNvSpPr>
          <p:nvPr>
            <p:ph type="body" idx="1"/>
          </p:nvPr>
        </p:nvSpPr>
        <p:spPr>
          <a:xfrm>
            <a:off x="264945" y="6164351"/>
            <a:ext cx="7242600" cy="2543700"/>
          </a:xfrm>
          <a:prstGeom prst="rect">
            <a:avLst/>
          </a:prstGeom>
        </p:spPr>
        <p:txBody>
          <a:bodyPr spcFirstLastPara="1" wrap="square" lIns="96675" tIns="96675" rIns="96675" bIns="96675" anchor="t" anchorCtr="0">
            <a:normAutofit/>
          </a:bodyPr>
          <a:lstStyle>
            <a:lvl1pPr marL="457200" lvl="0" indent="-349476" algn="ctr">
              <a:spcBef>
                <a:spcPts val="0"/>
              </a:spcBef>
              <a:spcAft>
                <a:spcPts val="0"/>
              </a:spcAft>
              <a:buSzPts val="1904"/>
              <a:buChar char="●"/>
              <a:defRPr sz="1903"/>
            </a:lvl1pPr>
            <a:lvl2pPr marL="914400" lvl="1" indent="-322615" algn="ctr">
              <a:spcBef>
                <a:spcPts val="0"/>
              </a:spcBef>
              <a:spcAft>
                <a:spcPts val="0"/>
              </a:spcAft>
              <a:buSzPts val="1481"/>
              <a:buChar char="○"/>
              <a:defRPr sz="1480"/>
            </a:lvl2pPr>
            <a:lvl3pPr marL="1371600" lvl="2" indent="-322615" algn="ctr">
              <a:spcBef>
                <a:spcPts val="0"/>
              </a:spcBef>
              <a:spcAft>
                <a:spcPts val="0"/>
              </a:spcAft>
              <a:buSzPts val="1481"/>
              <a:buChar char="■"/>
              <a:defRPr sz="1480"/>
            </a:lvl3pPr>
            <a:lvl4pPr marL="1828800" lvl="3" indent="-322615" algn="ctr">
              <a:spcBef>
                <a:spcPts val="0"/>
              </a:spcBef>
              <a:spcAft>
                <a:spcPts val="0"/>
              </a:spcAft>
              <a:buSzPts val="1481"/>
              <a:buChar char="●"/>
              <a:defRPr sz="1480"/>
            </a:lvl4pPr>
            <a:lvl5pPr marL="2286000" lvl="4" indent="-322615" algn="ctr">
              <a:spcBef>
                <a:spcPts val="0"/>
              </a:spcBef>
              <a:spcAft>
                <a:spcPts val="0"/>
              </a:spcAft>
              <a:buSzPts val="1481"/>
              <a:buChar char="○"/>
              <a:defRPr sz="1480"/>
            </a:lvl5pPr>
            <a:lvl6pPr marL="2743200" lvl="5" indent="-322615" algn="ctr">
              <a:spcBef>
                <a:spcPts val="0"/>
              </a:spcBef>
              <a:spcAft>
                <a:spcPts val="0"/>
              </a:spcAft>
              <a:buSzPts val="1481"/>
              <a:buChar char="■"/>
              <a:defRPr sz="1480"/>
            </a:lvl6pPr>
            <a:lvl7pPr marL="3200400" lvl="6" indent="-322615" algn="ctr">
              <a:spcBef>
                <a:spcPts val="0"/>
              </a:spcBef>
              <a:spcAft>
                <a:spcPts val="0"/>
              </a:spcAft>
              <a:buSzPts val="1481"/>
              <a:buChar char="●"/>
              <a:defRPr sz="1480"/>
            </a:lvl7pPr>
            <a:lvl8pPr marL="3657600" lvl="7" indent="-322615" algn="ctr">
              <a:spcBef>
                <a:spcPts val="0"/>
              </a:spcBef>
              <a:spcAft>
                <a:spcPts val="0"/>
              </a:spcAft>
              <a:buSzPts val="1481"/>
              <a:buChar char="○"/>
              <a:defRPr sz="1480"/>
            </a:lvl8pPr>
            <a:lvl9pPr marL="4114800" lvl="8" indent="-322615" algn="ctr">
              <a:spcBef>
                <a:spcPts val="0"/>
              </a:spcBef>
              <a:spcAft>
                <a:spcPts val="0"/>
              </a:spcAft>
              <a:buSzPts val="1481"/>
              <a:buChar char="■"/>
              <a:defRPr sz="1480"/>
            </a:lvl9pPr>
          </a:lstStyle>
          <a:p>
            <a:endParaRPr/>
          </a:p>
        </p:txBody>
      </p:sp>
      <p:sp>
        <p:nvSpPr>
          <p:cNvPr id="47" name="Google Shape;47;p11"/>
          <p:cNvSpPr txBox="1">
            <a:spLocks noGrp="1"/>
          </p:cNvSpPr>
          <p:nvPr>
            <p:ph type="sldNum" idx="12"/>
          </p:nvPr>
        </p:nvSpPr>
        <p:spPr>
          <a:xfrm>
            <a:off x="7201589" y="9119180"/>
            <a:ext cx="466200" cy="769800"/>
          </a:xfrm>
          <a:prstGeom prst="rect">
            <a:avLst/>
          </a:prstGeom>
        </p:spPr>
        <p:txBody>
          <a:bodyPr spcFirstLastPara="1" wrap="square" lIns="96675" tIns="96675" rIns="96675" bIns="96675" anchor="ctr" anchorCtr="0">
            <a:normAutofit/>
          </a:bodyPr>
          <a:lstStyle>
            <a:lvl1pPr lvl="0">
              <a:buNone/>
              <a:defRPr sz="1057"/>
            </a:lvl1pPr>
            <a:lvl2pPr lvl="1">
              <a:buNone/>
              <a:defRPr sz="1057"/>
            </a:lvl2pPr>
            <a:lvl3pPr lvl="2">
              <a:buNone/>
              <a:defRPr sz="1057"/>
            </a:lvl3pPr>
            <a:lvl4pPr lvl="3">
              <a:buNone/>
              <a:defRPr sz="1057"/>
            </a:lvl4pPr>
            <a:lvl5pPr lvl="4">
              <a:buNone/>
              <a:defRPr sz="1057"/>
            </a:lvl5pPr>
            <a:lvl6pPr lvl="5">
              <a:buNone/>
              <a:defRPr sz="1057"/>
            </a:lvl6pPr>
            <a:lvl7pPr lvl="6">
              <a:buNone/>
              <a:defRPr sz="1057"/>
            </a:lvl7pPr>
            <a:lvl8pPr lvl="7">
              <a:buNone/>
              <a:defRPr sz="1057"/>
            </a:lvl8pPr>
            <a:lvl9pPr lvl="8">
              <a:buNone/>
              <a:defRPr sz="1057"/>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201589" y="9119180"/>
            <a:ext cx="466200" cy="769800"/>
          </a:xfrm>
          <a:prstGeom prst="rect">
            <a:avLst/>
          </a:prstGeom>
        </p:spPr>
        <p:txBody>
          <a:bodyPr spcFirstLastPara="1" wrap="square" lIns="96675" tIns="96675" rIns="96675" bIns="96675" anchor="ctr" anchorCtr="0">
            <a:normAutofit/>
          </a:bodyPr>
          <a:lstStyle>
            <a:lvl1pPr lvl="0">
              <a:buNone/>
              <a:defRPr sz="1057"/>
            </a:lvl1pPr>
            <a:lvl2pPr lvl="1">
              <a:buNone/>
              <a:defRPr sz="1057"/>
            </a:lvl2pPr>
            <a:lvl3pPr lvl="2">
              <a:buNone/>
              <a:defRPr sz="1057"/>
            </a:lvl3pPr>
            <a:lvl4pPr lvl="3">
              <a:buNone/>
              <a:defRPr sz="1057"/>
            </a:lvl4pPr>
            <a:lvl5pPr lvl="4">
              <a:buNone/>
              <a:defRPr sz="1057"/>
            </a:lvl5pPr>
            <a:lvl6pPr lvl="5">
              <a:buNone/>
              <a:defRPr sz="1057"/>
            </a:lvl6pPr>
            <a:lvl7pPr lvl="6">
              <a:buNone/>
              <a:defRPr sz="1057"/>
            </a:lvl7pPr>
            <a:lvl8pPr lvl="7">
              <a:buNone/>
              <a:defRPr sz="1057"/>
            </a:lvl8pPr>
            <a:lvl9pPr lvl="8">
              <a:buNone/>
              <a:defRPr sz="1057"/>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64945" y="4206107"/>
            <a:ext cx="7242600" cy="1646100"/>
          </a:xfrm>
          <a:prstGeom prst="rect">
            <a:avLst/>
          </a:prstGeom>
        </p:spPr>
        <p:txBody>
          <a:bodyPr spcFirstLastPara="1" wrap="square" lIns="96675" tIns="96675" rIns="96675" bIns="96675" anchor="ctr" anchorCtr="0">
            <a:normAutofit/>
          </a:bodyPr>
          <a:lstStyle>
            <a:lvl1pPr lvl="0" algn="ctr">
              <a:spcBef>
                <a:spcPts val="0"/>
              </a:spcBef>
              <a:spcAft>
                <a:spcPts val="0"/>
              </a:spcAft>
              <a:buSzPts val="3807"/>
              <a:buNone/>
              <a:defRPr sz="3807"/>
            </a:lvl1pPr>
            <a:lvl2pPr lvl="1" algn="ctr">
              <a:spcBef>
                <a:spcPts val="0"/>
              </a:spcBef>
              <a:spcAft>
                <a:spcPts val="0"/>
              </a:spcAft>
              <a:buSzPts val="3807"/>
              <a:buNone/>
              <a:defRPr sz="3807"/>
            </a:lvl2pPr>
            <a:lvl3pPr lvl="2" algn="ctr">
              <a:spcBef>
                <a:spcPts val="0"/>
              </a:spcBef>
              <a:spcAft>
                <a:spcPts val="0"/>
              </a:spcAft>
              <a:buSzPts val="3807"/>
              <a:buNone/>
              <a:defRPr sz="3807"/>
            </a:lvl3pPr>
            <a:lvl4pPr lvl="3" algn="ctr">
              <a:spcBef>
                <a:spcPts val="0"/>
              </a:spcBef>
              <a:spcAft>
                <a:spcPts val="0"/>
              </a:spcAft>
              <a:buSzPts val="3807"/>
              <a:buNone/>
              <a:defRPr sz="3807"/>
            </a:lvl4pPr>
            <a:lvl5pPr lvl="4" algn="ctr">
              <a:spcBef>
                <a:spcPts val="0"/>
              </a:spcBef>
              <a:spcAft>
                <a:spcPts val="0"/>
              </a:spcAft>
              <a:buSzPts val="3807"/>
              <a:buNone/>
              <a:defRPr sz="3807"/>
            </a:lvl5pPr>
            <a:lvl6pPr lvl="5" algn="ctr">
              <a:spcBef>
                <a:spcPts val="0"/>
              </a:spcBef>
              <a:spcAft>
                <a:spcPts val="0"/>
              </a:spcAft>
              <a:buSzPts val="3807"/>
              <a:buNone/>
              <a:defRPr sz="3807"/>
            </a:lvl6pPr>
            <a:lvl7pPr lvl="6" algn="ctr">
              <a:spcBef>
                <a:spcPts val="0"/>
              </a:spcBef>
              <a:spcAft>
                <a:spcPts val="0"/>
              </a:spcAft>
              <a:buSzPts val="3807"/>
              <a:buNone/>
              <a:defRPr sz="3807"/>
            </a:lvl7pPr>
            <a:lvl8pPr lvl="7" algn="ctr">
              <a:spcBef>
                <a:spcPts val="0"/>
              </a:spcBef>
              <a:spcAft>
                <a:spcPts val="0"/>
              </a:spcAft>
              <a:buSzPts val="3807"/>
              <a:buNone/>
              <a:defRPr sz="3807"/>
            </a:lvl8pPr>
            <a:lvl9pPr lvl="8" algn="ctr">
              <a:spcBef>
                <a:spcPts val="0"/>
              </a:spcBef>
              <a:spcAft>
                <a:spcPts val="0"/>
              </a:spcAft>
              <a:buSzPts val="3807"/>
              <a:buNone/>
              <a:defRPr sz="3807"/>
            </a:lvl9pPr>
          </a:lstStyle>
          <a:p>
            <a:endParaRPr/>
          </a:p>
        </p:txBody>
      </p:sp>
      <p:sp>
        <p:nvSpPr>
          <p:cNvPr id="15" name="Google Shape;15;p3"/>
          <p:cNvSpPr txBox="1">
            <a:spLocks noGrp="1"/>
          </p:cNvSpPr>
          <p:nvPr>
            <p:ph type="sldNum" idx="12"/>
          </p:nvPr>
        </p:nvSpPr>
        <p:spPr>
          <a:xfrm>
            <a:off x="7201589" y="9119180"/>
            <a:ext cx="466200" cy="769800"/>
          </a:xfrm>
          <a:prstGeom prst="rect">
            <a:avLst/>
          </a:prstGeom>
        </p:spPr>
        <p:txBody>
          <a:bodyPr spcFirstLastPara="1" wrap="square" lIns="96675" tIns="96675" rIns="96675" bIns="96675" anchor="ctr" anchorCtr="0">
            <a:normAutofit/>
          </a:bodyPr>
          <a:lstStyle>
            <a:lvl1pPr lvl="0">
              <a:buNone/>
              <a:defRPr sz="1057"/>
            </a:lvl1pPr>
            <a:lvl2pPr lvl="1">
              <a:buNone/>
              <a:defRPr sz="1057"/>
            </a:lvl2pPr>
            <a:lvl3pPr lvl="2">
              <a:buNone/>
              <a:defRPr sz="1057"/>
            </a:lvl3pPr>
            <a:lvl4pPr lvl="3">
              <a:buNone/>
              <a:defRPr sz="1057"/>
            </a:lvl4pPr>
            <a:lvl5pPr lvl="4">
              <a:buNone/>
              <a:defRPr sz="1057"/>
            </a:lvl5pPr>
            <a:lvl6pPr lvl="5">
              <a:buNone/>
              <a:defRPr sz="1057"/>
            </a:lvl6pPr>
            <a:lvl7pPr lvl="6">
              <a:buNone/>
              <a:defRPr sz="1057"/>
            </a:lvl7pPr>
            <a:lvl8pPr lvl="7">
              <a:buNone/>
              <a:defRPr sz="1057"/>
            </a:lvl8pPr>
            <a:lvl9pPr lvl="8">
              <a:buNone/>
              <a:defRPr sz="1057"/>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64945" y="870271"/>
            <a:ext cx="7242600" cy="1119900"/>
          </a:xfrm>
          <a:prstGeom prst="rect">
            <a:avLst/>
          </a:prstGeom>
        </p:spPr>
        <p:txBody>
          <a:bodyPr spcFirstLastPara="1" wrap="square" lIns="96675" tIns="96675" rIns="96675" bIns="96675" anchor="t" anchorCtr="0">
            <a:normAutofit/>
          </a:bodyPr>
          <a:lstStyle>
            <a:lvl1pPr lvl="0">
              <a:spcBef>
                <a:spcPts val="0"/>
              </a:spcBef>
              <a:spcAft>
                <a:spcPts val="0"/>
              </a:spcAft>
              <a:buSzPts val="2961"/>
              <a:buNone/>
              <a:defRPr sz="2961"/>
            </a:lvl1pPr>
            <a:lvl2pPr lvl="1">
              <a:spcBef>
                <a:spcPts val="0"/>
              </a:spcBef>
              <a:spcAft>
                <a:spcPts val="0"/>
              </a:spcAft>
              <a:buSzPts val="2961"/>
              <a:buNone/>
              <a:defRPr sz="2961"/>
            </a:lvl2pPr>
            <a:lvl3pPr lvl="2">
              <a:spcBef>
                <a:spcPts val="0"/>
              </a:spcBef>
              <a:spcAft>
                <a:spcPts val="0"/>
              </a:spcAft>
              <a:buSzPts val="2961"/>
              <a:buNone/>
              <a:defRPr sz="2961"/>
            </a:lvl3pPr>
            <a:lvl4pPr lvl="3">
              <a:spcBef>
                <a:spcPts val="0"/>
              </a:spcBef>
              <a:spcAft>
                <a:spcPts val="0"/>
              </a:spcAft>
              <a:buSzPts val="2961"/>
              <a:buNone/>
              <a:defRPr sz="2961"/>
            </a:lvl4pPr>
            <a:lvl5pPr lvl="4">
              <a:spcBef>
                <a:spcPts val="0"/>
              </a:spcBef>
              <a:spcAft>
                <a:spcPts val="0"/>
              </a:spcAft>
              <a:buSzPts val="2961"/>
              <a:buNone/>
              <a:defRPr sz="2961"/>
            </a:lvl5pPr>
            <a:lvl6pPr lvl="5">
              <a:spcBef>
                <a:spcPts val="0"/>
              </a:spcBef>
              <a:spcAft>
                <a:spcPts val="0"/>
              </a:spcAft>
              <a:buSzPts val="2961"/>
              <a:buNone/>
              <a:defRPr sz="2961"/>
            </a:lvl6pPr>
            <a:lvl7pPr lvl="6">
              <a:spcBef>
                <a:spcPts val="0"/>
              </a:spcBef>
              <a:spcAft>
                <a:spcPts val="0"/>
              </a:spcAft>
              <a:buSzPts val="2961"/>
              <a:buNone/>
              <a:defRPr sz="2961"/>
            </a:lvl7pPr>
            <a:lvl8pPr lvl="7">
              <a:spcBef>
                <a:spcPts val="0"/>
              </a:spcBef>
              <a:spcAft>
                <a:spcPts val="0"/>
              </a:spcAft>
              <a:buSzPts val="2961"/>
              <a:buNone/>
              <a:defRPr sz="2961"/>
            </a:lvl8pPr>
            <a:lvl9pPr lvl="8">
              <a:spcBef>
                <a:spcPts val="0"/>
              </a:spcBef>
              <a:spcAft>
                <a:spcPts val="0"/>
              </a:spcAft>
              <a:buSzPts val="2961"/>
              <a:buNone/>
              <a:defRPr sz="2961"/>
            </a:lvl9pPr>
          </a:lstStyle>
          <a:p>
            <a:endParaRPr/>
          </a:p>
        </p:txBody>
      </p:sp>
      <p:sp>
        <p:nvSpPr>
          <p:cNvPr id="18" name="Google Shape;18;p4"/>
          <p:cNvSpPr txBox="1">
            <a:spLocks noGrp="1"/>
          </p:cNvSpPr>
          <p:nvPr>
            <p:ph type="body" idx="1"/>
          </p:nvPr>
        </p:nvSpPr>
        <p:spPr>
          <a:xfrm>
            <a:off x="264945" y="2253729"/>
            <a:ext cx="7242600" cy="6681000"/>
          </a:xfrm>
          <a:prstGeom prst="rect">
            <a:avLst/>
          </a:prstGeom>
        </p:spPr>
        <p:txBody>
          <a:bodyPr spcFirstLastPara="1" wrap="square" lIns="96675" tIns="96675" rIns="96675" bIns="96675" anchor="t" anchorCtr="0">
            <a:normAutofit/>
          </a:bodyPr>
          <a:lstStyle>
            <a:lvl1pPr marL="457200" lvl="0" indent="-349476">
              <a:spcBef>
                <a:spcPts val="0"/>
              </a:spcBef>
              <a:spcAft>
                <a:spcPts val="0"/>
              </a:spcAft>
              <a:buSzPts val="1904"/>
              <a:buChar char="●"/>
              <a:defRPr sz="1903"/>
            </a:lvl1pPr>
            <a:lvl2pPr marL="914400" lvl="1" indent="-322615">
              <a:spcBef>
                <a:spcPts val="0"/>
              </a:spcBef>
              <a:spcAft>
                <a:spcPts val="0"/>
              </a:spcAft>
              <a:buSzPts val="1481"/>
              <a:buChar char="○"/>
              <a:defRPr sz="1480"/>
            </a:lvl2pPr>
            <a:lvl3pPr marL="1371600" lvl="2" indent="-322615">
              <a:spcBef>
                <a:spcPts val="0"/>
              </a:spcBef>
              <a:spcAft>
                <a:spcPts val="0"/>
              </a:spcAft>
              <a:buSzPts val="1481"/>
              <a:buChar char="■"/>
              <a:defRPr sz="1480"/>
            </a:lvl3pPr>
            <a:lvl4pPr marL="1828800" lvl="3" indent="-322615">
              <a:spcBef>
                <a:spcPts val="0"/>
              </a:spcBef>
              <a:spcAft>
                <a:spcPts val="0"/>
              </a:spcAft>
              <a:buSzPts val="1481"/>
              <a:buChar char="●"/>
              <a:defRPr sz="1480"/>
            </a:lvl4pPr>
            <a:lvl5pPr marL="2286000" lvl="4" indent="-322615">
              <a:spcBef>
                <a:spcPts val="0"/>
              </a:spcBef>
              <a:spcAft>
                <a:spcPts val="0"/>
              </a:spcAft>
              <a:buSzPts val="1481"/>
              <a:buChar char="○"/>
              <a:defRPr sz="1480"/>
            </a:lvl5pPr>
            <a:lvl6pPr marL="2743200" lvl="5" indent="-322615">
              <a:spcBef>
                <a:spcPts val="0"/>
              </a:spcBef>
              <a:spcAft>
                <a:spcPts val="0"/>
              </a:spcAft>
              <a:buSzPts val="1481"/>
              <a:buChar char="■"/>
              <a:defRPr sz="1480"/>
            </a:lvl6pPr>
            <a:lvl7pPr marL="3200400" lvl="6" indent="-322615">
              <a:spcBef>
                <a:spcPts val="0"/>
              </a:spcBef>
              <a:spcAft>
                <a:spcPts val="0"/>
              </a:spcAft>
              <a:buSzPts val="1481"/>
              <a:buChar char="●"/>
              <a:defRPr sz="1480"/>
            </a:lvl7pPr>
            <a:lvl8pPr marL="3657600" lvl="7" indent="-322615">
              <a:spcBef>
                <a:spcPts val="0"/>
              </a:spcBef>
              <a:spcAft>
                <a:spcPts val="0"/>
              </a:spcAft>
              <a:buSzPts val="1481"/>
              <a:buChar char="○"/>
              <a:defRPr sz="1480"/>
            </a:lvl8pPr>
            <a:lvl9pPr marL="4114800" lvl="8" indent="-322615">
              <a:spcBef>
                <a:spcPts val="0"/>
              </a:spcBef>
              <a:spcAft>
                <a:spcPts val="0"/>
              </a:spcAft>
              <a:buSzPts val="1481"/>
              <a:buChar char="■"/>
              <a:defRPr sz="1480"/>
            </a:lvl9pPr>
          </a:lstStyle>
          <a:p>
            <a:endParaRPr/>
          </a:p>
        </p:txBody>
      </p:sp>
      <p:sp>
        <p:nvSpPr>
          <p:cNvPr id="19" name="Google Shape;19;p4"/>
          <p:cNvSpPr txBox="1">
            <a:spLocks noGrp="1"/>
          </p:cNvSpPr>
          <p:nvPr>
            <p:ph type="sldNum" idx="12"/>
          </p:nvPr>
        </p:nvSpPr>
        <p:spPr>
          <a:xfrm>
            <a:off x="7201589" y="9119180"/>
            <a:ext cx="466200" cy="769800"/>
          </a:xfrm>
          <a:prstGeom prst="rect">
            <a:avLst/>
          </a:prstGeom>
        </p:spPr>
        <p:txBody>
          <a:bodyPr spcFirstLastPara="1" wrap="square" lIns="96675" tIns="96675" rIns="96675" bIns="96675" anchor="ctr" anchorCtr="0">
            <a:normAutofit/>
          </a:bodyPr>
          <a:lstStyle>
            <a:lvl1pPr lvl="0">
              <a:buNone/>
              <a:defRPr sz="1057"/>
            </a:lvl1pPr>
            <a:lvl2pPr lvl="1">
              <a:buNone/>
              <a:defRPr sz="1057"/>
            </a:lvl2pPr>
            <a:lvl3pPr lvl="2">
              <a:buNone/>
              <a:defRPr sz="1057"/>
            </a:lvl3pPr>
            <a:lvl4pPr lvl="3">
              <a:buNone/>
              <a:defRPr sz="1057"/>
            </a:lvl4pPr>
            <a:lvl5pPr lvl="4">
              <a:buNone/>
              <a:defRPr sz="1057"/>
            </a:lvl5pPr>
            <a:lvl6pPr lvl="5">
              <a:buNone/>
              <a:defRPr sz="1057"/>
            </a:lvl6pPr>
            <a:lvl7pPr lvl="6">
              <a:buNone/>
              <a:defRPr sz="1057"/>
            </a:lvl7pPr>
            <a:lvl8pPr lvl="7">
              <a:buNone/>
              <a:defRPr sz="1057"/>
            </a:lvl8pPr>
            <a:lvl9pPr lvl="8">
              <a:buNone/>
              <a:defRPr sz="1057"/>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64945" y="870271"/>
            <a:ext cx="7242600" cy="1119900"/>
          </a:xfrm>
          <a:prstGeom prst="rect">
            <a:avLst/>
          </a:prstGeom>
        </p:spPr>
        <p:txBody>
          <a:bodyPr spcFirstLastPara="1" wrap="square" lIns="96675" tIns="96675" rIns="96675" bIns="96675" anchor="t" anchorCtr="0">
            <a:normAutofit/>
          </a:bodyPr>
          <a:lstStyle>
            <a:lvl1pPr lvl="0">
              <a:spcBef>
                <a:spcPts val="0"/>
              </a:spcBef>
              <a:spcAft>
                <a:spcPts val="0"/>
              </a:spcAft>
              <a:buSzPts val="2961"/>
              <a:buNone/>
              <a:defRPr sz="2961"/>
            </a:lvl1pPr>
            <a:lvl2pPr lvl="1">
              <a:spcBef>
                <a:spcPts val="0"/>
              </a:spcBef>
              <a:spcAft>
                <a:spcPts val="0"/>
              </a:spcAft>
              <a:buSzPts val="2961"/>
              <a:buNone/>
              <a:defRPr sz="2961"/>
            </a:lvl2pPr>
            <a:lvl3pPr lvl="2">
              <a:spcBef>
                <a:spcPts val="0"/>
              </a:spcBef>
              <a:spcAft>
                <a:spcPts val="0"/>
              </a:spcAft>
              <a:buSzPts val="2961"/>
              <a:buNone/>
              <a:defRPr sz="2961"/>
            </a:lvl3pPr>
            <a:lvl4pPr lvl="3">
              <a:spcBef>
                <a:spcPts val="0"/>
              </a:spcBef>
              <a:spcAft>
                <a:spcPts val="0"/>
              </a:spcAft>
              <a:buSzPts val="2961"/>
              <a:buNone/>
              <a:defRPr sz="2961"/>
            </a:lvl4pPr>
            <a:lvl5pPr lvl="4">
              <a:spcBef>
                <a:spcPts val="0"/>
              </a:spcBef>
              <a:spcAft>
                <a:spcPts val="0"/>
              </a:spcAft>
              <a:buSzPts val="2961"/>
              <a:buNone/>
              <a:defRPr sz="2961"/>
            </a:lvl5pPr>
            <a:lvl6pPr lvl="5">
              <a:spcBef>
                <a:spcPts val="0"/>
              </a:spcBef>
              <a:spcAft>
                <a:spcPts val="0"/>
              </a:spcAft>
              <a:buSzPts val="2961"/>
              <a:buNone/>
              <a:defRPr sz="2961"/>
            </a:lvl6pPr>
            <a:lvl7pPr lvl="6">
              <a:spcBef>
                <a:spcPts val="0"/>
              </a:spcBef>
              <a:spcAft>
                <a:spcPts val="0"/>
              </a:spcAft>
              <a:buSzPts val="2961"/>
              <a:buNone/>
              <a:defRPr sz="2961"/>
            </a:lvl7pPr>
            <a:lvl8pPr lvl="7">
              <a:spcBef>
                <a:spcPts val="0"/>
              </a:spcBef>
              <a:spcAft>
                <a:spcPts val="0"/>
              </a:spcAft>
              <a:buSzPts val="2961"/>
              <a:buNone/>
              <a:defRPr sz="2961"/>
            </a:lvl8pPr>
            <a:lvl9pPr lvl="8">
              <a:spcBef>
                <a:spcPts val="0"/>
              </a:spcBef>
              <a:spcAft>
                <a:spcPts val="0"/>
              </a:spcAft>
              <a:buSzPts val="2961"/>
              <a:buNone/>
              <a:defRPr sz="2961"/>
            </a:lvl9pPr>
          </a:lstStyle>
          <a:p>
            <a:endParaRPr/>
          </a:p>
        </p:txBody>
      </p:sp>
      <p:sp>
        <p:nvSpPr>
          <p:cNvPr id="22" name="Google Shape;22;p5"/>
          <p:cNvSpPr txBox="1">
            <a:spLocks noGrp="1"/>
          </p:cNvSpPr>
          <p:nvPr>
            <p:ph type="body" idx="1"/>
          </p:nvPr>
        </p:nvSpPr>
        <p:spPr>
          <a:xfrm>
            <a:off x="264945" y="2253729"/>
            <a:ext cx="3399900" cy="6681000"/>
          </a:xfrm>
          <a:prstGeom prst="rect">
            <a:avLst/>
          </a:prstGeom>
        </p:spPr>
        <p:txBody>
          <a:bodyPr spcFirstLastPara="1" wrap="square" lIns="96675" tIns="96675" rIns="96675" bIns="96675" anchor="t" anchorCtr="0">
            <a:normAutofit/>
          </a:bodyPr>
          <a:lstStyle>
            <a:lvl1pPr marL="457200" lvl="0" indent="-322615">
              <a:spcBef>
                <a:spcPts val="0"/>
              </a:spcBef>
              <a:spcAft>
                <a:spcPts val="0"/>
              </a:spcAft>
              <a:buSzPts val="1481"/>
              <a:buChar char="●"/>
              <a:defRPr sz="1480"/>
            </a:lvl1pPr>
            <a:lvl2pPr marL="914400" lvl="1" indent="-309184">
              <a:spcBef>
                <a:spcPts val="0"/>
              </a:spcBef>
              <a:spcAft>
                <a:spcPts val="0"/>
              </a:spcAft>
              <a:buSzPts val="1269"/>
              <a:buChar char="○"/>
              <a:defRPr sz="1269"/>
            </a:lvl2pPr>
            <a:lvl3pPr marL="1371600" lvl="2" indent="-309184">
              <a:spcBef>
                <a:spcPts val="0"/>
              </a:spcBef>
              <a:spcAft>
                <a:spcPts val="0"/>
              </a:spcAft>
              <a:buSzPts val="1269"/>
              <a:buChar char="■"/>
              <a:defRPr sz="1269"/>
            </a:lvl3pPr>
            <a:lvl4pPr marL="1828800" lvl="3" indent="-309184">
              <a:spcBef>
                <a:spcPts val="0"/>
              </a:spcBef>
              <a:spcAft>
                <a:spcPts val="0"/>
              </a:spcAft>
              <a:buSzPts val="1269"/>
              <a:buChar char="●"/>
              <a:defRPr sz="1269"/>
            </a:lvl4pPr>
            <a:lvl5pPr marL="2286000" lvl="4" indent="-309184">
              <a:spcBef>
                <a:spcPts val="0"/>
              </a:spcBef>
              <a:spcAft>
                <a:spcPts val="0"/>
              </a:spcAft>
              <a:buSzPts val="1269"/>
              <a:buChar char="○"/>
              <a:defRPr sz="1269"/>
            </a:lvl5pPr>
            <a:lvl6pPr marL="2743200" lvl="5" indent="-309184">
              <a:spcBef>
                <a:spcPts val="0"/>
              </a:spcBef>
              <a:spcAft>
                <a:spcPts val="0"/>
              </a:spcAft>
              <a:buSzPts val="1269"/>
              <a:buChar char="■"/>
              <a:defRPr sz="1269"/>
            </a:lvl6pPr>
            <a:lvl7pPr marL="3200400" lvl="6" indent="-309184">
              <a:spcBef>
                <a:spcPts val="0"/>
              </a:spcBef>
              <a:spcAft>
                <a:spcPts val="0"/>
              </a:spcAft>
              <a:buSzPts val="1269"/>
              <a:buChar char="●"/>
              <a:defRPr sz="1269"/>
            </a:lvl7pPr>
            <a:lvl8pPr marL="3657600" lvl="7" indent="-309184">
              <a:spcBef>
                <a:spcPts val="0"/>
              </a:spcBef>
              <a:spcAft>
                <a:spcPts val="0"/>
              </a:spcAft>
              <a:buSzPts val="1269"/>
              <a:buChar char="○"/>
              <a:defRPr sz="1269"/>
            </a:lvl8pPr>
            <a:lvl9pPr marL="4114800" lvl="8" indent="-309184">
              <a:spcBef>
                <a:spcPts val="0"/>
              </a:spcBef>
              <a:spcAft>
                <a:spcPts val="0"/>
              </a:spcAft>
              <a:buSzPts val="1269"/>
              <a:buChar char="■"/>
              <a:defRPr sz="1269"/>
            </a:lvl9pPr>
          </a:lstStyle>
          <a:p>
            <a:endParaRPr/>
          </a:p>
        </p:txBody>
      </p:sp>
      <p:sp>
        <p:nvSpPr>
          <p:cNvPr id="23" name="Google Shape;23;p5"/>
          <p:cNvSpPr txBox="1">
            <a:spLocks noGrp="1"/>
          </p:cNvSpPr>
          <p:nvPr>
            <p:ph type="body" idx="2"/>
          </p:nvPr>
        </p:nvSpPr>
        <p:spPr>
          <a:xfrm>
            <a:off x="4107540" y="2253729"/>
            <a:ext cx="3399900" cy="6681000"/>
          </a:xfrm>
          <a:prstGeom prst="rect">
            <a:avLst/>
          </a:prstGeom>
        </p:spPr>
        <p:txBody>
          <a:bodyPr spcFirstLastPara="1" wrap="square" lIns="96675" tIns="96675" rIns="96675" bIns="96675" anchor="t" anchorCtr="0">
            <a:normAutofit/>
          </a:bodyPr>
          <a:lstStyle>
            <a:lvl1pPr marL="457200" lvl="0" indent="-322615">
              <a:spcBef>
                <a:spcPts val="0"/>
              </a:spcBef>
              <a:spcAft>
                <a:spcPts val="0"/>
              </a:spcAft>
              <a:buSzPts val="1481"/>
              <a:buChar char="●"/>
              <a:defRPr sz="1480"/>
            </a:lvl1pPr>
            <a:lvl2pPr marL="914400" lvl="1" indent="-309184">
              <a:spcBef>
                <a:spcPts val="0"/>
              </a:spcBef>
              <a:spcAft>
                <a:spcPts val="0"/>
              </a:spcAft>
              <a:buSzPts val="1269"/>
              <a:buChar char="○"/>
              <a:defRPr sz="1269"/>
            </a:lvl2pPr>
            <a:lvl3pPr marL="1371600" lvl="2" indent="-309184">
              <a:spcBef>
                <a:spcPts val="0"/>
              </a:spcBef>
              <a:spcAft>
                <a:spcPts val="0"/>
              </a:spcAft>
              <a:buSzPts val="1269"/>
              <a:buChar char="■"/>
              <a:defRPr sz="1269"/>
            </a:lvl3pPr>
            <a:lvl4pPr marL="1828800" lvl="3" indent="-309184">
              <a:spcBef>
                <a:spcPts val="0"/>
              </a:spcBef>
              <a:spcAft>
                <a:spcPts val="0"/>
              </a:spcAft>
              <a:buSzPts val="1269"/>
              <a:buChar char="●"/>
              <a:defRPr sz="1269"/>
            </a:lvl4pPr>
            <a:lvl5pPr marL="2286000" lvl="4" indent="-309184">
              <a:spcBef>
                <a:spcPts val="0"/>
              </a:spcBef>
              <a:spcAft>
                <a:spcPts val="0"/>
              </a:spcAft>
              <a:buSzPts val="1269"/>
              <a:buChar char="○"/>
              <a:defRPr sz="1269"/>
            </a:lvl5pPr>
            <a:lvl6pPr marL="2743200" lvl="5" indent="-309184">
              <a:spcBef>
                <a:spcPts val="0"/>
              </a:spcBef>
              <a:spcAft>
                <a:spcPts val="0"/>
              </a:spcAft>
              <a:buSzPts val="1269"/>
              <a:buChar char="■"/>
              <a:defRPr sz="1269"/>
            </a:lvl6pPr>
            <a:lvl7pPr marL="3200400" lvl="6" indent="-309184">
              <a:spcBef>
                <a:spcPts val="0"/>
              </a:spcBef>
              <a:spcAft>
                <a:spcPts val="0"/>
              </a:spcAft>
              <a:buSzPts val="1269"/>
              <a:buChar char="●"/>
              <a:defRPr sz="1269"/>
            </a:lvl7pPr>
            <a:lvl8pPr marL="3657600" lvl="7" indent="-309184">
              <a:spcBef>
                <a:spcPts val="0"/>
              </a:spcBef>
              <a:spcAft>
                <a:spcPts val="0"/>
              </a:spcAft>
              <a:buSzPts val="1269"/>
              <a:buChar char="○"/>
              <a:defRPr sz="1269"/>
            </a:lvl8pPr>
            <a:lvl9pPr marL="4114800" lvl="8" indent="-309184">
              <a:spcBef>
                <a:spcPts val="0"/>
              </a:spcBef>
              <a:spcAft>
                <a:spcPts val="0"/>
              </a:spcAft>
              <a:buSzPts val="1269"/>
              <a:buChar char="■"/>
              <a:defRPr sz="1269"/>
            </a:lvl9pPr>
          </a:lstStyle>
          <a:p>
            <a:endParaRPr/>
          </a:p>
        </p:txBody>
      </p:sp>
      <p:sp>
        <p:nvSpPr>
          <p:cNvPr id="24" name="Google Shape;24;p5"/>
          <p:cNvSpPr txBox="1">
            <a:spLocks noGrp="1"/>
          </p:cNvSpPr>
          <p:nvPr>
            <p:ph type="sldNum" idx="12"/>
          </p:nvPr>
        </p:nvSpPr>
        <p:spPr>
          <a:xfrm>
            <a:off x="7201589" y="9119180"/>
            <a:ext cx="466200" cy="769800"/>
          </a:xfrm>
          <a:prstGeom prst="rect">
            <a:avLst/>
          </a:prstGeom>
        </p:spPr>
        <p:txBody>
          <a:bodyPr spcFirstLastPara="1" wrap="square" lIns="96675" tIns="96675" rIns="96675" bIns="96675" anchor="ctr" anchorCtr="0">
            <a:normAutofit/>
          </a:bodyPr>
          <a:lstStyle>
            <a:lvl1pPr lvl="0">
              <a:buNone/>
              <a:defRPr sz="1057"/>
            </a:lvl1pPr>
            <a:lvl2pPr lvl="1">
              <a:buNone/>
              <a:defRPr sz="1057"/>
            </a:lvl2pPr>
            <a:lvl3pPr lvl="2">
              <a:buNone/>
              <a:defRPr sz="1057"/>
            </a:lvl3pPr>
            <a:lvl4pPr lvl="3">
              <a:buNone/>
              <a:defRPr sz="1057"/>
            </a:lvl4pPr>
            <a:lvl5pPr lvl="4">
              <a:buNone/>
              <a:defRPr sz="1057"/>
            </a:lvl5pPr>
            <a:lvl6pPr lvl="5">
              <a:buNone/>
              <a:defRPr sz="1057"/>
            </a:lvl6pPr>
            <a:lvl7pPr lvl="6">
              <a:buNone/>
              <a:defRPr sz="1057"/>
            </a:lvl7pPr>
            <a:lvl8pPr lvl="7">
              <a:buNone/>
              <a:defRPr sz="1057"/>
            </a:lvl8pPr>
            <a:lvl9pPr lvl="8">
              <a:buNone/>
              <a:defRPr sz="1057"/>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64945" y="870271"/>
            <a:ext cx="7242600" cy="1119900"/>
          </a:xfrm>
          <a:prstGeom prst="rect">
            <a:avLst/>
          </a:prstGeom>
        </p:spPr>
        <p:txBody>
          <a:bodyPr spcFirstLastPara="1" wrap="square" lIns="96675" tIns="96675" rIns="96675" bIns="96675" anchor="t" anchorCtr="0">
            <a:normAutofit/>
          </a:bodyPr>
          <a:lstStyle>
            <a:lvl1pPr lvl="0">
              <a:spcBef>
                <a:spcPts val="0"/>
              </a:spcBef>
              <a:spcAft>
                <a:spcPts val="0"/>
              </a:spcAft>
              <a:buSzPts val="2961"/>
              <a:buNone/>
              <a:defRPr sz="2961"/>
            </a:lvl1pPr>
            <a:lvl2pPr lvl="1">
              <a:spcBef>
                <a:spcPts val="0"/>
              </a:spcBef>
              <a:spcAft>
                <a:spcPts val="0"/>
              </a:spcAft>
              <a:buSzPts val="2961"/>
              <a:buNone/>
              <a:defRPr sz="2961"/>
            </a:lvl2pPr>
            <a:lvl3pPr lvl="2">
              <a:spcBef>
                <a:spcPts val="0"/>
              </a:spcBef>
              <a:spcAft>
                <a:spcPts val="0"/>
              </a:spcAft>
              <a:buSzPts val="2961"/>
              <a:buNone/>
              <a:defRPr sz="2961"/>
            </a:lvl3pPr>
            <a:lvl4pPr lvl="3">
              <a:spcBef>
                <a:spcPts val="0"/>
              </a:spcBef>
              <a:spcAft>
                <a:spcPts val="0"/>
              </a:spcAft>
              <a:buSzPts val="2961"/>
              <a:buNone/>
              <a:defRPr sz="2961"/>
            </a:lvl4pPr>
            <a:lvl5pPr lvl="4">
              <a:spcBef>
                <a:spcPts val="0"/>
              </a:spcBef>
              <a:spcAft>
                <a:spcPts val="0"/>
              </a:spcAft>
              <a:buSzPts val="2961"/>
              <a:buNone/>
              <a:defRPr sz="2961"/>
            </a:lvl5pPr>
            <a:lvl6pPr lvl="5">
              <a:spcBef>
                <a:spcPts val="0"/>
              </a:spcBef>
              <a:spcAft>
                <a:spcPts val="0"/>
              </a:spcAft>
              <a:buSzPts val="2961"/>
              <a:buNone/>
              <a:defRPr sz="2961"/>
            </a:lvl6pPr>
            <a:lvl7pPr lvl="6">
              <a:spcBef>
                <a:spcPts val="0"/>
              </a:spcBef>
              <a:spcAft>
                <a:spcPts val="0"/>
              </a:spcAft>
              <a:buSzPts val="2961"/>
              <a:buNone/>
              <a:defRPr sz="2961"/>
            </a:lvl7pPr>
            <a:lvl8pPr lvl="7">
              <a:spcBef>
                <a:spcPts val="0"/>
              </a:spcBef>
              <a:spcAft>
                <a:spcPts val="0"/>
              </a:spcAft>
              <a:buSzPts val="2961"/>
              <a:buNone/>
              <a:defRPr sz="2961"/>
            </a:lvl8pPr>
            <a:lvl9pPr lvl="8">
              <a:spcBef>
                <a:spcPts val="0"/>
              </a:spcBef>
              <a:spcAft>
                <a:spcPts val="0"/>
              </a:spcAft>
              <a:buSzPts val="2961"/>
              <a:buNone/>
              <a:defRPr sz="2961"/>
            </a:lvl9pPr>
          </a:lstStyle>
          <a:p>
            <a:endParaRPr/>
          </a:p>
        </p:txBody>
      </p:sp>
      <p:sp>
        <p:nvSpPr>
          <p:cNvPr id="27" name="Google Shape;27;p6"/>
          <p:cNvSpPr txBox="1">
            <a:spLocks noGrp="1"/>
          </p:cNvSpPr>
          <p:nvPr>
            <p:ph type="sldNum" idx="12"/>
          </p:nvPr>
        </p:nvSpPr>
        <p:spPr>
          <a:xfrm>
            <a:off x="7201589" y="9119180"/>
            <a:ext cx="466200" cy="769800"/>
          </a:xfrm>
          <a:prstGeom prst="rect">
            <a:avLst/>
          </a:prstGeom>
        </p:spPr>
        <p:txBody>
          <a:bodyPr spcFirstLastPara="1" wrap="square" lIns="96675" tIns="96675" rIns="96675" bIns="96675" anchor="ctr" anchorCtr="0">
            <a:normAutofit/>
          </a:bodyPr>
          <a:lstStyle>
            <a:lvl1pPr lvl="0">
              <a:buNone/>
              <a:defRPr sz="1057"/>
            </a:lvl1pPr>
            <a:lvl2pPr lvl="1">
              <a:buNone/>
              <a:defRPr sz="1057"/>
            </a:lvl2pPr>
            <a:lvl3pPr lvl="2">
              <a:buNone/>
              <a:defRPr sz="1057"/>
            </a:lvl3pPr>
            <a:lvl4pPr lvl="3">
              <a:buNone/>
              <a:defRPr sz="1057"/>
            </a:lvl4pPr>
            <a:lvl5pPr lvl="4">
              <a:buNone/>
              <a:defRPr sz="1057"/>
            </a:lvl5pPr>
            <a:lvl6pPr lvl="5">
              <a:buNone/>
              <a:defRPr sz="1057"/>
            </a:lvl6pPr>
            <a:lvl7pPr lvl="6">
              <a:buNone/>
              <a:defRPr sz="1057"/>
            </a:lvl7pPr>
            <a:lvl8pPr lvl="7">
              <a:buNone/>
              <a:defRPr sz="1057"/>
            </a:lvl8pPr>
            <a:lvl9pPr lvl="8">
              <a:buNone/>
              <a:defRPr sz="1057"/>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64945" y="1086507"/>
            <a:ext cx="2386800" cy="1477800"/>
          </a:xfrm>
          <a:prstGeom prst="rect">
            <a:avLst/>
          </a:prstGeom>
        </p:spPr>
        <p:txBody>
          <a:bodyPr spcFirstLastPara="1" wrap="square" lIns="96675" tIns="96675" rIns="96675" bIns="96675" anchor="b" anchorCtr="0">
            <a:normAutofit/>
          </a:bodyPr>
          <a:lstStyle>
            <a:lvl1pPr lvl="0">
              <a:spcBef>
                <a:spcPts val="0"/>
              </a:spcBef>
              <a:spcAft>
                <a:spcPts val="0"/>
              </a:spcAft>
              <a:buSzPts val="2538"/>
              <a:buNone/>
              <a:defRPr sz="2538"/>
            </a:lvl1pPr>
            <a:lvl2pPr lvl="1">
              <a:spcBef>
                <a:spcPts val="0"/>
              </a:spcBef>
              <a:spcAft>
                <a:spcPts val="0"/>
              </a:spcAft>
              <a:buSzPts val="2538"/>
              <a:buNone/>
              <a:defRPr sz="2538"/>
            </a:lvl2pPr>
            <a:lvl3pPr lvl="2">
              <a:spcBef>
                <a:spcPts val="0"/>
              </a:spcBef>
              <a:spcAft>
                <a:spcPts val="0"/>
              </a:spcAft>
              <a:buSzPts val="2538"/>
              <a:buNone/>
              <a:defRPr sz="2538"/>
            </a:lvl3pPr>
            <a:lvl4pPr lvl="3">
              <a:spcBef>
                <a:spcPts val="0"/>
              </a:spcBef>
              <a:spcAft>
                <a:spcPts val="0"/>
              </a:spcAft>
              <a:buSzPts val="2538"/>
              <a:buNone/>
              <a:defRPr sz="2538"/>
            </a:lvl4pPr>
            <a:lvl5pPr lvl="4">
              <a:spcBef>
                <a:spcPts val="0"/>
              </a:spcBef>
              <a:spcAft>
                <a:spcPts val="0"/>
              </a:spcAft>
              <a:buSzPts val="2538"/>
              <a:buNone/>
              <a:defRPr sz="2538"/>
            </a:lvl5pPr>
            <a:lvl6pPr lvl="5">
              <a:spcBef>
                <a:spcPts val="0"/>
              </a:spcBef>
              <a:spcAft>
                <a:spcPts val="0"/>
              </a:spcAft>
              <a:buSzPts val="2538"/>
              <a:buNone/>
              <a:defRPr sz="2538"/>
            </a:lvl6pPr>
            <a:lvl7pPr lvl="6">
              <a:spcBef>
                <a:spcPts val="0"/>
              </a:spcBef>
              <a:spcAft>
                <a:spcPts val="0"/>
              </a:spcAft>
              <a:buSzPts val="2538"/>
              <a:buNone/>
              <a:defRPr sz="2538"/>
            </a:lvl7pPr>
            <a:lvl8pPr lvl="7">
              <a:spcBef>
                <a:spcPts val="0"/>
              </a:spcBef>
              <a:spcAft>
                <a:spcPts val="0"/>
              </a:spcAft>
              <a:buSzPts val="2538"/>
              <a:buNone/>
              <a:defRPr sz="2538"/>
            </a:lvl8pPr>
            <a:lvl9pPr lvl="8">
              <a:spcBef>
                <a:spcPts val="0"/>
              </a:spcBef>
              <a:spcAft>
                <a:spcPts val="0"/>
              </a:spcAft>
              <a:buSzPts val="2538"/>
              <a:buNone/>
              <a:defRPr sz="2538"/>
            </a:lvl9pPr>
          </a:lstStyle>
          <a:p>
            <a:endParaRPr/>
          </a:p>
        </p:txBody>
      </p:sp>
      <p:sp>
        <p:nvSpPr>
          <p:cNvPr id="30" name="Google Shape;30;p7"/>
          <p:cNvSpPr txBox="1">
            <a:spLocks noGrp="1"/>
          </p:cNvSpPr>
          <p:nvPr>
            <p:ph type="body" idx="1"/>
          </p:nvPr>
        </p:nvSpPr>
        <p:spPr>
          <a:xfrm>
            <a:off x="264945" y="2717440"/>
            <a:ext cx="2386800" cy="6217500"/>
          </a:xfrm>
          <a:prstGeom prst="rect">
            <a:avLst/>
          </a:prstGeom>
        </p:spPr>
        <p:txBody>
          <a:bodyPr spcFirstLastPara="1" wrap="square" lIns="96675" tIns="96675" rIns="96675" bIns="96675" anchor="t" anchorCtr="0">
            <a:normAutofit/>
          </a:bodyPr>
          <a:lstStyle>
            <a:lvl1pPr marL="457200" lvl="0" indent="-309184">
              <a:spcBef>
                <a:spcPts val="0"/>
              </a:spcBef>
              <a:spcAft>
                <a:spcPts val="0"/>
              </a:spcAft>
              <a:buSzPts val="1269"/>
              <a:buChar char="●"/>
              <a:defRPr sz="1269"/>
            </a:lvl1pPr>
            <a:lvl2pPr marL="914400" lvl="1" indent="-309184">
              <a:spcBef>
                <a:spcPts val="0"/>
              </a:spcBef>
              <a:spcAft>
                <a:spcPts val="0"/>
              </a:spcAft>
              <a:buSzPts val="1269"/>
              <a:buChar char="○"/>
              <a:defRPr sz="1269"/>
            </a:lvl2pPr>
            <a:lvl3pPr marL="1371600" lvl="2" indent="-309184">
              <a:spcBef>
                <a:spcPts val="0"/>
              </a:spcBef>
              <a:spcAft>
                <a:spcPts val="0"/>
              </a:spcAft>
              <a:buSzPts val="1269"/>
              <a:buChar char="■"/>
              <a:defRPr sz="1269"/>
            </a:lvl3pPr>
            <a:lvl4pPr marL="1828800" lvl="3" indent="-309184">
              <a:spcBef>
                <a:spcPts val="0"/>
              </a:spcBef>
              <a:spcAft>
                <a:spcPts val="0"/>
              </a:spcAft>
              <a:buSzPts val="1269"/>
              <a:buChar char="●"/>
              <a:defRPr sz="1269"/>
            </a:lvl4pPr>
            <a:lvl5pPr marL="2286000" lvl="4" indent="-309184">
              <a:spcBef>
                <a:spcPts val="0"/>
              </a:spcBef>
              <a:spcAft>
                <a:spcPts val="0"/>
              </a:spcAft>
              <a:buSzPts val="1269"/>
              <a:buChar char="○"/>
              <a:defRPr sz="1269"/>
            </a:lvl5pPr>
            <a:lvl6pPr marL="2743200" lvl="5" indent="-309184">
              <a:spcBef>
                <a:spcPts val="0"/>
              </a:spcBef>
              <a:spcAft>
                <a:spcPts val="0"/>
              </a:spcAft>
              <a:buSzPts val="1269"/>
              <a:buChar char="■"/>
              <a:defRPr sz="1269"/>
            </a:lvl6pPr>
            <a:lvl7pPr marL="3200400" lvl="6" indent="-309184">
              <a:spcBef>
                <a:spcPts val="0"/>
              </a:spcBef>
              <a:spcAft>
                <a:spcPts val="0"/>
              </a:spcAft>
              <a:buSzPts val="1269"/>
              <a:buChar char="●"/>
              <a:defRPr sz="1269"/>
            </a:lvl7pPr>
            <a:lvl8pPr marL="3657600" lvl="7" indent="-309184">
              <a:spcBef>
                <a:spcPts val="0"/>
              </a:spcBef>
              <a:spcAft>
                <a:spcPts val="0"/>
              </a:spcAft>
              <a:buSzPts val="1269"/>
              <a:buChar char="○"/>
              <a:defRPr sz="1269"/>
            </a:lvl8pPr>
            <a:lvl9pPr marL="4114800" lvl="8" indent="-309184">
              <a:spcBef>
                <a:spcPts val="0"/>
              </a:spcBef>
              <a:spcAft>
                <a:spcPts val="0"/>
              </a:spcAft>
              <a:buSzPts val="1269"/>
              <a:buChar char="■"/>
              <a:defRPr sz="1269"/>
            </a:lvl9pPr>
          </a:lstStyle>
          <a:p>
            <a:endParaRPr/>
          </a:p>
        </p:txBody>
      </p:sp>
      <p:sp>
        <p:nvSpPr>
          <p:cNvPr id="31" name="Google Shape;31;p7"/>
          <p:cNvSpPr txBox="1">
            <a:spLocks noGrp="1"/>
          </p:cNvSpPr>
          <p:nvPr>
            <p:ph type="sldNum" idx="12"/>
          </p:nvPr>
        </p:nvSpPr>
        <p:spPr>
          <a:xfrm>
            <a:off x="7201589" y="9119180"/>
            <a:ext cx="466200" cy="769800"/>
          </a:xfrm>
          <a:prstGeom prst="rect">
            <a:avLst/>
          </a:prstGeom>
        </p:spPr>
        <p:txBody>
          <a:bodyPr spcFirstLastPara="1" wrap="square" lIns="96675" tIns="96675" rIns="96675" bIns="96675" anchor="ctr" anchorCtr="0">
            <a:normAutofit/>
          </a:bodyPr>
          <a:lstStyle>
            <a:lvl1pPr lvl="0">
              <a:buNone/>
              <a:defRPr sz="1057"/>
            </a:lvl1pPr>
            <a:lvl2pPr lvl="1">
              <a:buNone/>
              <a:defRPr sz="1057"/>
            </a:lvl2pPr>
            <a:lvl3pPr lvl="2">
              <a:buNone/>
              <a:defRPr sz="1057"/>
            </a:lvl3pPr>
            <a:lvl4pPr lvl="3">
              <a:buNone/>
              <a:defRPr sz="1057"/>
            </a:lvl4pPr>
            <a:lvl5pPr lvl="4">
              <a:buNone/>
              <a:defRPr sz="1057"/>
            </a:lvl5pPr>
            <a:lvl6pPr lvl="5">
              <a:buNone/>
              <a:defRPr sz="1057"/>
            </a:lvl6pPr>
            <a:lvl7pPr lvl="6">
              <a:buNone/>
              <a:defRPr sz="1057"/>
            </a:lvl7pPr>
            <a:lvl8pPr lvl="7">
              <a:buNone/>
              <a:defRPr sz="1057"/>
            </a:lvl8pPr>
            <a:lvl9pPr lvl="8">
              <a:buNone/>
              <a:defRPr sz="1057"/>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16713" y="880293"/>
            <a:ext cx="5412600" cy="7999800"/>
          </a:xfrm>
          <a:prstGeom prst="rect">
            <a:avLst/>
          </a:prstGeom>
        </p:spPr>
        <p:txBody>
          <a:bodyPr spcFirstLastPara="1" wrap="square" lIns="96675" tIns="96675" rIns="96675" bIns="96675" anchor="ctr" anchorCtr="0">
            <a:normAutofit/>
          </a:bodyPr>
          <a:lstStyle>
            <a:lvl1pPr lvl="0">
              <a:spcBef>
                <a:spcPts val="0"/>
              </a:spcBef>
              <a:spcAft>
                <a:spcPts val="0"/>
              </a:spcAft>
              <a:buSzPts val="5076"/>
              <a:buNone/>
              <a:defRPr sz="5076"/>
            </a:lvl1pPr>
            <a:lvl2pPr lvl="1">
              <a:spcBef>
                <a:spcPts val="0"/>
              </a:spcBef>
              <a:spcAft>
                <a:spcPts val="0"/>
              </a:spcAft>
              <a:buSzPts val="5076"/>
              <a:buNone/>
              <a:defRPr sz="5076"/>
            </a:lvl2pPr>
            <a:lvl3pPr lvl="2">
              <a:spcBef>
                <a:spcPts val="0"/>
              </a:spcBef>
              <a:spcAft>
                <a:spcPts val="0"/>
              </a:spcAft>
              <a:buSzPts val="5076"/>
              <a:buNone/>
              <a:defRPr sz="5076"/>
            </a:lvl3pPr>
            <a:lvl4pPr lvl="3">
              <a:spcBef>
                <a:spcPts val="0"/>
              </a:spcBef>
              <a:spcAft>
                <a:spcPts val="0"/>
              </a:spcAft>
              <a:buSzPts val="5076"/>
              <a:buNone/>
              <a:defRPr sz="5076"/>
            </a:lvl4pPr>
            <a:lvl5pPr lvl="4">
              <a:spcBef>
                <a:spcPts val="0"/>
              </a:spcBef>
              <a:spcAft>
                <a:spcPts val="0"/>
              </a:spcAft>
              <a:buSzPts val="5076"/>
              <a:buNone/>
              <a:defRPr sz="5076"/>
            </a:lvl5pPr>
            <a:lvl6pPr lvl="5">
              <a:spcBef>
                <a:spcPts val="0"/>
              </a:spcBef>
              <a:spcAft>
                <a:spcPts val="0"/>
              </a:spcAft>
              <a:buSzPts val="5076"/>
              <a:buNone/>
              <a:defRPr sz="5076"/>
            </a:lvl6pPr>
            <a:lvl7pPr lvl="6">
              <a:spcBef>
                <a:spcPts val="0"/>
              </a:spcBef>
              <a:spcAft>
                <a:spcPts val="0"/>
              </a:spcAft>
              <a:buSzPts val="5076"/>
              <a:buNone/>
              <a:defRPr sz="5076"/>
            </a:lvl7pPr>
            <a:lvl8pPr lvl="7">
              <a:spcBef>
                <a:spcPts val="0"/>
              </a:spcBef>
              <a:spcAft>
                <a:spcPts val="0"/>
              </a:spcAft>
              <a:buSzPts val="5076"/>
              <a:buNone/>
              <a:defRPr sz="5076"/>
            </a:lvl8pPr>
            <a:lvl9pPr lvl="8">
              <a:spcBef>
                <a:spcPts val="0"/>
              </a:spcBef>
              <a:spcAft>
                <a:spcPts val="0"/>
              </a:spcAft>
              <a:buSzPts val="5076"/>
              <a:buNone/>
              <a:defRPr sz="5076"/>
            </a:lvl9pPr>
          </a:lstStyle>
          <a:p>
            <a:endParaRPr/>
          </a:p>
        </p:txBody>
      </p:sp>
      <p:sp>
        <p:nvSpPr>
          <p:cNvPr id="34" name="Google Shape;34;p8"/>
          <p:cNvSpPr txBox="1">
            <a:spLocks noGrp="1"/>
          </p:cNvSpPr>
          <p:nvPr>
            <p:ph type="sldNum" idx="12"/>
          </p:nvPr>
        </p:nvSpPr>
        <p:spPr>
          <a:xfrm>
            <a:off x="7201589" y="9119180"/>
            <a:ext cx="466200" cy="769800"/>
          </a:xfrm>
          <a:prstGeom prst="rect">
            <a:avLst/>
          </a:prstGeom>
        </p:spPr>
        <p:txBody>
          <a:bodyPr spcFirstLastPara="1" wrap="square" lIns="96675" tIns="96675" rIns="96675" bIns="96675" anchor="ctr" anchorCtr="0">
            <a:normAutofit/>
          </a:bodyPr>
          <a:lstStyle>
            <a:lvl1pPr lvl="0">
              <a:buNone/>
              <a:defRPr sz="1057"/>
            </a:lvl1pPr>
            <a:lvl2pPr lvl="1">
              <a:buNone/>
              <a:defRPr sz="1057"/>
            </a:lvl2pPr>
            <a:lvl3pPr lvl="2">
              <a:buNone/>
              <a:defRPr sz="1057"/>
            </a:lvl3pPr>
            <a:lvl4pPr lvl="3">
              <a:buNone/>
              <a:defRPr sz="1057"/>
            </a:lvl4pPr>
            <a:lvl5pPr lvl="4">
              <a:buNone/>
              <a:defRPr sz="1057"/>
            </a:lvl5pPr>
            <a:lvl6pPr lvl="5">
              <a:buNone/>
              <a:defRPr sz="1057"/>
            </a:lvl6pPr>
            <a:lvl7pPr lvl="6">
              <a:buNone/>
              <a:defRPr sz="1057"/>
            </a:lvl7pPr>
            <a:lvl8pPr lvl="7">
              <a:buNone/>
              <a:defRPr sz="1057"/>
            </a:lvl8pPr>
            <a:lvl9pPr lvl="8">
              <a:buNone/>
              <a:defRPr sz="1057"/>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spcFirstLastPara="1" wrap="square" lIns="96675" tIns="96675" rIns="96675" bIns="9667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25675" y="2411542"/>
            <a:ext cx="3438300" cy="2898600"/>
          </a:xfrm>
          <a:prstGeom prst="rect">
            <a:avLst/>
          </a:prstGeom>
        </p:spPr>
        <p:txBody>
          <a:bodyPr spcFirstLastPara="1" wrap="square" lIns="96675" tIns="96675" rIns="96675" bIns="96675" anchor="b" anchorCtr="0">
            <a:normAutofit/>
          </a:bodyPr>
          <a:lstStyle>
            <a:lvl1pPr lvl="0" algn="ctr">
              <a:spcBef>
                <a:spcPts val="0"/>
              </a:spcBef>
              <a:spcAft>
                <a:spcPts val="0"/>
              </a:spcAft>
              <a:buSzPts val="4442"/>
              <a:buNone/>
              <a:defRPr sz="4441"/>
            </a:lvl1pPr>
            <a:lvl2pPr lvl="1" algn="ctr">
              <a:spcBef>
                <a:spcPts val="0"/>
              </a:spcBef>
              <a:spcAft>
                <a:spcPts val="0"/>
              </a:spcAft>
              <a:buSzPts val="4442"/>
              <a:buNone/>
              <a:defRPr sz="4441"/>
            </a:lvl2pPr>
            <a:lvl3pPr lvl="2" algn="ctr">
              <a:spcBef>
                <a:spcPts val="0"/>
              </a:spcBef>
              <a:spcAft>
                <a:spcPts val="0"/>
              </a:spcAft>
              <a:buSzPts val="4442"/>
              <a:buNone/>
              <a:defRPr sz="4441"/>
            </a:lvl3pPr>
            <a:lvl4pPr lvl="3" algn="ctr">
              <a:spcBef>
                <a:spcPts val="0"/>
              </a:spcBef>
              <a:spcAft>
                <a:spcPts val="0"/>
              </a:spcAft>
              <a:buSzPts val="4442"/>
              <a:buNone/>
              <a:defRPr sz="4441"/>
            </a:lvl4pPr>
            <a:lvl5pPr lvl="4" algn="ctr">
              <a:spcBef>
                <a:spcPts val="0"/>
              </a:spcBef>
              <a:spcAft>
                <a:spcPts val="0"/>
              </a:spcAft>
              <a:buSzPts val="4442"/>
              <a:buNone/>
              <a:defRPr sz="4441"/>
            </a:lvl5pPr>
            <a:lvl6pPr lvl="5" algn="ctr">
              <a:spcBef>
                <a:spcPts val="0"/>
              </a:spcBef>
              <a:spcAft>
                <a:spcPts val="0"/>
              </a:spcAft>
              <a:buSzPts val="4442"/>
              <a:buNone/>
              <a:defRPr sz="4441"/>
            </a:lvl6pPr>
            <a:lvl7pPr lvl="6" algn="ctr">
              <a:spcBef>
                <a:spcPts val="0"/>
              </a:spcBef>
              <a:spcAft>
                <a:spcPts val="0"/>
              </a:spcAft>
              <a:buSzPts val="4442"/>
              <a:buNone/>
              <a:defRPr sz="4441"/>
            </a:lvl7pPr>
            <a:lvl8pPr lvl="7" algn="ctr">
              <a:spcBef>
                <a:spcPts val="0"/>
              </a:spcBef>
              <a:spcAft>
                <a:spcPts val="0"/>
              </a:spcAft>
              <a:buSzPts val="4442"/>
              <a:buNone/>
              <a:defRPr sz="4441"/>
            </a:lvl8pPr>
            <a:lvl9pPr lvl="8" algn="ctr">
              <a:spcBef>
                <a:spcPts val="0"/>
              </a:spcBef>
              <a:spcAft>
                <a:spcPts val="0"/>
              </a:spcAft>
              <a:buSzPts val="4442"/>
              <a:buNone/>
              <a:defRPr sz="4441"/>
            </a:lvl9pPr>
          </a:lstStyle>
          <a:p>
            <a:endParaRPr/>
          </a:p>
        </p:txBody>
      </p:sp>
      <p:sp>
        <p:nvSpPr>
          <p:cNvPr id="38" name="Google Shape;38;p9"/>
          <p:cNvSpPr txBox="1">
            <a:spLocks noGrp="1"/>
          </p:cNvSpPr>
          <p:nvPr>
            <p:ph type="subTitle" idx="1"/>
          </p:nvPr>
        </p:nvSpPr>
        <p:spPr>
          <a:xfrm>
            <a:off x="225675" y="5481569"/>
            <a:ext cx="3438300" cy="2415300"/>
          </a:xfrm>
          <a:prstGeom prst="rect">
            <a:avLst/>
          </a:prstGeom>
        </p:spPr>
        <p:txBody>
          <a:bodyPr spcFirstLastPara="1" wrap="square" lIns="96675" tIns="96675" rIns="96675" bIns="96675" anchor="t" anchorCtr="0">
            <a:normAutofit/>
          </a:bodyPr>
          <a:lstStyle>
            <a:lvl1pPr lvl="0" algn="ctr">
              <a:lnSpc>
                <a:spcPct val="100000"/>
              </a:lnSpc>
              <a:spcBef>
                <a:spcPts val="0"/>
              </a:spcBef>
              <a:spcAft>
                <a:spcPts val="0"/>
              </a:spcAft>
              <a:buSzPts val="2221"/>
              <a:buNone/>
              <a:defRPr sz="2220"/>
            </a:lvl1pPr>
            <a:lvl2pPr lvl="1" algn="ctr">
              <a:lnSpc>
                <a:spcPct val="100000"/>
              </a:lnSpc>
              <a:spcBef>
                <a:spcPts val="0"/>
              </a:spcBef>
              <a:spcAft>
                <a:spcPts val="0"/>
              </a:spcAft>
              <a:buSzPts val="2221"/>
              <a:buNone/>
              <a:defRPr sz="2220"/>
            </a:lvl2pPr>
            <a:lvl3pPr lvl="2" algn="ctr">
              <a:lnSpc>
                <a:spcPct val="100000"/>
              </a:lnSpc>
              <a:spcBef>
                <a:spcPts val="0"/>
              </a:spcBef>
              <a:spcAft>
                <a:spcPts val="0"/>
              </a:spcAft>
              <a:buSzPts val="2221"/>
              <a:buNone/>
              <a:defRPr sz="2220"/>
            </a:lvl3pPr>
            <a:lvl4pPr lvl="3" algn="ctr">
              <a:lnSpc>
                <a:spcPct val="100000"/>
              </a:lnSpc>
              <a:spcBef>
                <a:spcPts val="0"/>
              </a:spcBef>
              <a:spcAft>
                <a:spcPts val="0"/>
              </a:spcAft>
              <a:buSzPts val="2221"/>
              <a:buNone/>
              <a:defRPr sz="2220"/>
            </a:lvl4pPr>
            <a:lvl5pPr lvl="4" algn="ctr">
              <a:lnSpc>
                <a:spcPct val="100000"/>
              </a:lnSpc>
              <a:spcBef>
                <a:spcPts val="0"/>
              </a:spcBef>
              <a:spcAft>
                <a:spcPts val="0"/>
              </a:spcAft>
              <a:buSzPts val="2221"/>
              <a:buNone/>
              <a:defRPr sz="2220"/>
            </a:lvl5pPr>
            <a:lvl6pPr lvl="5" algn="ctr">
              <a:lnSpc>
                <a:spcPct val="100000"/>
              </a:lnSpc>
              <a:spcBef>
                <a:spcPts val="0"/>
              </a:spcBef>
              <a:spcAft>
                <a:spcPts val="0"/>
              </a:spcAft>
              <a:buSzPts val="2221"/>
              <a:buNone/>
              <a:defRPr sz="2220"/>
            </a:lvl6pPr>
            <a:lvl7pPr lvl="6" algn="ctr">
              <a:lnSpc>
                <a:spcPct val="100000"/>
              </a:lnSpc>
              <a:spcBef>
                <a:spcPts val="0"/>
              </a:spcBef>
              <a:spcAft>
                <a:spcPts val="0"/>
              </a:spcAft>
              <a:buSzPts val="2221"/>
              <a:buNone/>
              <a:defRPr sz="2220"/>
            </a:lvl7pPr>
            <a:lvl8pPr lvl="7" algn="ctr">
              <a:lnSpc>
                <a:spcPct val="100000"/>
              </a:lnSpc>
              <a:spcBef>
                <a:spcPts val="0"/>
              </a:spcBef>
              <a:spcAft>
                <a:spcPts val="0"/>
              </a:spcAft>
              <a:buSzPts val="2221"/>
              <a:buNone/>
              <a:defRPr sz="2220"/>
            </a:lvl8pPr>
            <a:lvl9pPr lvl="8" algn="ctr">
              <a:lnSpc>
                <a:spcPct val="100000"/>
              </a:lnSpc>
              <a:spcBef>
                <a:spcPts val="0"/>
              </a:spcBef>
              <a:spcAft>
                <a:spcPts val="0"/>
              </a:spcAft>
              <a:buSzPts val="2221"/>
              <a:buNone/>
              <a:defRPr sz="2220"/>
            </a:lvl9pPr>
          </a:lstStyle>
          <a:p>
            <a:endParaRPr/>
          </a:p>
        </p:txBody>
      </p:sp>
      <p:sp>
        <p:nvSpPr>
          <p:cNvPr id="39" name="Google Shape;39;p9"/>
          <p:cNvSpPr txBox="1">
            <a:spLocks noGrp="1"/>
          </p:cNvSpPr>
          <p:nvPr>
            <p:ph type="body" idx="2"/>
          </p:nvPr>
        </p:nvSpPr>
        <p:spPr>
          <a:xfrm>
            <a:off x="4198575" y="1415969"/>
            <a:ext cx="3261600" cy="7226100"/>
          </a:xfrm>
          <a:prstGeom prst="rect">
            <a:avLst/>
          </a:prstGeom>
        </p:spPr>
        <p:txBody>
          <a:bodyPr spcFirstLastPara="1" wrap="square" lIns="96675" tIns="96675" rIns="96675" bIns="96675" anchor="ctr" anchorCtr="0">
            <a:normAutofit/>
          </a:bodyPr>
          <a:lstStyle>
            <a:lvl1pPr marL="457200" lvl="0" indent="-349476">
              <a:spcBef>
                <a:spcPts val="0"/>
              </a:spcBef>
              <a:spcAft>
                <a:spcPts val="0"/>
              </a:spcAft>
              <a:buSzPts val="1904"/>
              <a:buChar char="●"/>
              <a:defRPr sz="1903"/>
            </a:lvl1pPr>
            <a:lvl2pPr marL="914400" lvl="1" indent="-322615">
              <a:spcBef>
                <a:spcPts val="0"/>
              </a:spcBef>
              <a:spcAft>
                <a:spcPts val="0"/>
              </a:spcAft>
              <a:buSzPts val="1481"/>
              <a:buChar char="○"/>
              <a:defRPr sz="1480"/>
            </a:lvl2pPr>
            <a:lvl3pPr marL="1371600" lvl="2" indent="-322615">
              <a:spcBef>
                <a:spcPts val="0"/>
              </a:spcBef>
              <a:spcAft>
                <a:spcPts val="0"/>
              </a:spcAft>
              <a:buSzPts val="1481"/>
              <a:buChar char="■"/>
              <a:defRPr sz="1480"/>
            </a:lvl3pPr>
            <a:lvl4pPr marL="1828800" lvl="3" indent="-322615">
              <a:spcBef>
                <a:spcPts val="0"/>
              </a:spcBef>
              <a:spcAft>
                <a:spcPts val="0"/>
              </a:spcAft>
              <a:buSzPts val="1481"/>
              <a:buChar char="●"/>
              <a:defRPr sz="1480"/>
            </a:lvl4pPr>
            <a:lvl5pPr marL="2286000" lvl="4" indent="-322615">
              <a:spcBef>
                <a:spcPts val="0"/>
              </a:spcBef>
              <a:spcAft>
                <a:spcPts val="0"/>
              </a:spcAft>
              <a:buSzPts val="1481"/>
              <a:buChar char="○"/>
              <a:defRPr sz="1480"/>
            </a:lvl5pPr>
            <a:lvl6pPr marL="2743200" lvl="5" indent="-322615">
              <a:spcBef>
                <a:spcPts val="0"/>
              </a:spcBef>
              <a:spcAft>
                <a:spcPts val="0"/>
              </a:spcAft>
              <a:buSzPts val="1481"/>
              <a:buChar char="■"/>
              <a:defRPr sz="1480"/>
            </a:lvl6pPr>
            <a:lvl7pPr marL="3200400" lvl="6" indent="-322615">
              <a:spcBef>
                <a:spcPts val="0"/>
              </a:spcBef>
              <a:spcAft>
                <a:spcPts val="0"/>
              </a:spcAft>
              <a:buSzPts val="1481"/>
              <a:buChar char="●"/>
              <a:defRPr sz="1480"/>
            </a:lvl7pPr>
            <a:lvl8pPr marL="3657600" lvl="7" indent="-322615">
              <a:spcBef>
                <a:spcPts val="0"/>
              </a:spcBef>
              <a:spcAft>
                <a:spcPts val="0"/>
              </a:spcAft>
              <a:buSzPts val="1481"/>
              <a:buChar char="○"/>
              <a:defRPr sz="1480"/>
            </a:lvl8pPr>
            <a:lvl9pPr marL="4114800" lvl="8" indent="-322615">
              <a:spcBef>
                <a:spcPts val="0"/>
              </a:spcBef>
              <a:spcAft>
                <a:spcPts val="0"/>
              </a:spcAft>
              <a:buSzPts val="1481"/>
              <a:buChar char="■"/>
              <a:defRPr sz="1480"/>
            </a:lvl9pPr>
          </a:lstStyle>
          <a:p>
            <a:endParaRPr/>
          </a:p>
        </p:txBody>
      </p:sp>
      <p:sp>
        <p:nvSpPr>
          <p:cNvPr id="40" name="Google Shape;40;p9"/>
          <p:cNvSpPr txBox="1">
            <a:spLocks noGrp="1"/>
          </p:cNvSpPr>
          <p:nvPr>
            <p:ph type="sldNum" idx="12"/>
          </p:nvPr>
        </p:nvSpPr>
        <p:spPr>
          <a:xfrm>
            <a:off x="7201589" y="9119180"/>
            <a:ext cx="466200" cy="769800"/>
          </a:xfrm>
          <a:prstGeom prst="rect">
            <a:avLst/>
          </a:prstGeom>
        </p:spPr>
        <p:txBody>
          <a:bodyPr spcFirstLastPara="1" wrap="square" lIns="96675" tIns="96675" rIns="96675" bIns="96675" anchor="ctr" anchorCtr="0">
            <a:normAutofit/>
          </a:bodyPr>
          <a:lstStyle>
            <a:lvl1pPr lvl="0">
              <a:buNone/>
              <a:defRPr sz="1057"/>
            </a:lvl1pPr>
            <a:lvl2pPr lvl="1">
              <a:buNone/>
              <a:defRPr sz="1057"/>
            </a:lvl2pPr>
            <a:lvl3pPr lvl="2">
              <a:buNone/>
              <a:defRPr sz="1057"/>
            </a:lvl3pPr>
            <a:lvl4pPr lvl="3">
              <a:buNone/>
              <a:defRPr sz="1057"/>
            </a:lvl4pPr>
            <a:lvl5pPr lvl="4">
              <a:buNone/>
              <a:defRPr sz="1057"/>
            </a:lvl5pPr>
            <a:lvl6pPr lvl="5">
              <a:buNone/>
              <a:defRPr sz="1057"/>
            </a:lvl6pPr>
            <a:lvl7pPr lvl="6">
              <a:buNone/>
              <a:defRPr sz="1057"/>
            </a:lvl7pPr>
            <a:lvl8pPr lvl="7">
              <a:buNone/>
              <a:defRPr sz="1057"/>
            </a:lvl8pPr>
            <a:lvl9pPr lvl="8">
              <a:buNone/>
              <a:defRPr sz="1057"/>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64945" y="8273124"/>
            <a:ext cx="5099100" cy="1183200"/>
          </a:xfrm>
          <a:prstGeom prst="rect">
            <a:avLst/>
          </a:prstGeom>
        </p:spPr>
        <p:txBody>
          <a:bodyPr spcFirstLastPara="1" wrap="square" lIns="96675" tIns="96675" rIns="96675" bIns="96675" anchor="ctr" anchorCtr="0">
            <a:normAutofit/>
          </a:bodyPr>
          <a:lstStyle>
            <a:lvl1pPr marL="457200" lvl="0" indent="-228600">
              <a:lnSpc>
                <a:spcPct val="100000"/>
              </a:lnSpc>
              <a:spcBef>
                <a:spcPts val="0"/>
              </a:spcBef>
              <a:spcAft>
                <a:spcPts val="0"/>
              </a:spcAft>
              <a:buSzPts val="1904"/>
              <a:buNone/>
              <a:defRPr sz="1903"/>
            </a:lvl1pPr>
          </a:lstStyle>
          <a:p>
            <a:endParaRPr/>
          </a:p>
        </p:txBody>
      </p:sp>
      <p:sp>
        <p:nvSpPr>
          <p:cNvPr id="43" name="Google Shape;43;p10"/>
          <p:cNvSpPr txBox="1">
            <a:spLocks noGrp="1"/>
          </p:cNvSpPr>
          <p:nvPr>
            <p:ph type="sldNum" idx="12"/>
          </p:nvPr>
        </p:nvSpPr>
        <p:spPr>
          <a:xfrm>
            <a:off x="7201589" y="9119180"/>
            <a:ext cx="466200" cy="769800"/>
          </a:xfrm>
          <a:prstGeom prst="rect">
            <a:avLst/>
          </a:prstGeom>
        </p:spPr>
        <p:txBody>
          <a:bodyPr spcFirstLastPara="1" wrap="square" lIns="96675" tIns="96675" rIns="96675" bIns="96675" anchor="ctr" anchorCtr="0">
            <a:normAutofit/>
          </a:bodyPr>
          <a:lstStyle>
            <a:lvl1pPr lvl="0">
              <a:buNone/>
              <a:defRPr sz="1057"/>
            </a:lvl1pPr>
            <a:lvl2pPr lvl="1">
              <a:buNone/>
              <a:defRPr sz="1057"/>
            </a:lvl2pPr>
            <a:lvl3pPr lvl="2">
              <a:buNone/>
              <a:defRPr sz="1057"/>
            </a:lvl3pPr>
            <a:lvl4pPr lvl="3">
              <a:buNone/>
              <a:defRPr sz="1057"/>
            </a:lvl4pPr>
            <a:lvl5pPr lvl="4">
              <a:buNone/>
              <a:defRPr sz="1057"/>
            </a:lvl5pPr>
            <a:lvl6pPr lvl="5">
              <a:buNone/>
              <a:defRPr sz="1057"/>
            </a:lvl6pPr>
            <a:lvl7pPr lvl="6">
              <a:buNone/>
              <a:defRPr sz="1057"/>
            </a:lvl7pPr>
            <a:lvl8pPr lvl="7">
              <a:buNone/>
              <a:defRPr sz="1057"/>
            </a:lvl8pPr>
            <a:lvl9pPr lvl="8">
              <a:buNone/>
              <a:defRPr sz="1057"/>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19900"/>
          </a:xfrm>
          <a:prstGeom prst="rect">
            <a:avLst/>
          </a:prstGeom>
          <a:noFill/>
          <a:ln>
            <a:noFill/>
          </a:ln>
        </p:spPr>
        <p:txBody>
          <a:bodyPr spcFirstLastPara="1" wrap="square" lIns="96675" tIns="96675" rIns="96675" bIns="96675" anchor="t" anchorCtr="0">
            <a:normAutofit/>
          </a:bodyPr>
          <a:lstStyle>
            <a:lvl1pPr lvl="0">
              <a:spcBef>
                <a:spcPts val="0"/>
              </a:spcBef>
              <a:spcAft>
                <a:spcPts val="0"/>
              </a:spcAft>
              <a:buClr>
                <a:schemeClr val="dk1"/>
              </a:buClr>
              <a:buSzPts val="2961"/>
              <a:buNone/>
              <a:defRPr sz="2961">
                <a:solidFill>
                  <a:schemeClr val="dk1"/>
                </a:solidFill>
              </a:defRPr>
            </a:lvl1pPr>
            <a:lvl2pPr lvl="1">
              <a:spcBef>
                <a:spcPts val="0"/>
              </a:spcBef>
              <a:spcAft>
                <a:spcPts val="0"/>
              </a:spcAft>
              <a:buClr>
                <a:schemeClr val="dk1"/>
              </a:buClr>
              <a:buSzPts val="2961"/>
              <a:buNone/>
              <a:defRPr sz="2961">
                <a:solidFill>
                  <a:schemeClr val="dk1"/>
                </a:solidFill>
              </a:defRPr>
            </a:lvl2pPr>
            <a:lvl3pPr lvl="2">
              <a:spcBef>
                <a:spcPts val="0"/>
              </a:spcBef>
              <a:spcAft>
                <a:spcPts val="0"/>
              </a:spcAft>
              <a:buClr>
                <a:schemeClr val="dk1"/>
              </a:buClr>
              <a:buSzPts val="2961"/>
              <a:buNone/>
              <a:defRPr sz="2961">
                <a:solidFill>
                  <a:schemeClr val="dk1"/>
                </a:solidFill>
              </a:defRPr>
            </a:lvl3pPr>
            <a:lvl4pPr lvl="3">
              <a:spcBef>
                <a:spcPts val="0"/>
              </a:spcBef>
              <a:spcAft>
                <a:spcPts val="0"/>
              </a:spcAft>
              <a:buClr>
                <a:schemeClr val="dk1"/>
              </a:buClr>
              <a:buSzPts val="2961"/>
              <a:buNone/>
              <a:defRPr sz="2961">
                <a:solidFill>
                  <a:schemeClr val="dk1"/>
                </a:solidFill>
              </a:defRPr>
            </a:lvl4pPr>
            <a:lvl5pPr lvl="4">
              <a:spcBef>
                <a:spcPts val="0"/>
              </a:spcBef>
              <a:spcAft>
                <a:spcPts val="0"/>
              </a:spcAft>
              <a:buClr>
                <a:schemeClr val="dk1"/>
              </a:buClr>
              <a:buSzPts val="2961"/>
              <a:buNone/>
              <a:defRPr sz="2961">
                <a:solidFill>
                  <a:schemeClr val="dk1"/>
                </a:solidFill>
              </a:defRPr>
            </a:lvl5pPr>
            <a:lvl6pPr lvl="5">
              <a:spcBef>
                <a:spcPts val="0"/>
              </a:spcBef>
              <a:spcAft>
                <a:spcPts val="0"/>
              </a:spcAft>
              <a:buClr>
                <a:schemeClr val="dk1"/>
              </a:buClr>
              <a:buSzPts val="2961"/>
              <a:buNone/>
              <a:defRPr sz="2961">
                <a:solidFill>
                  <a:schemeClr val="dk1"/>
                </a:solidFill>
              </a:defRPr>
            </a:lvl6pPr>
            <a:lvl7pPr lvl="6">
              <a:spcBef>
                <a:spcPts val="0"/>
              </a:spcBef>
              <a:spcAft>
                <a:spcPts val="0"/>
              </a:spcAft>
              <a:buClr>
                <a:schemeClr val="dk1"/>
              </a:buClr>
              <a:buSzPts val="2961"/>
              <a:buNone/>
              <a:defRPr sz="2961">
                <a:solidFill>
                  <a:schemeClr val="dk1"/>
                </a:solidFill>
              </a:defRPr>
            </a:lvl7pPr>
            <a:lvl8pPr lvl="7">
              <a:spcBef>
                <a:spcPts val="0"/>
              </a:spcBef>
              <a:spcAft>
                <a:spcPts val="0"/>
              </a:spcAft>
              <a:buClr>
                <a:schemeClr val="dk1"/>
              </a:buClr>
              <a:buSzPts val="2961"/>
              <a:buNone/>
              <a:defRPr sz="2961">
                <a:solidFill>
                  <a:schemeClr val="dk1"/>
                </a:solidFill>
              </a:defRPr>
            </a:lvl8pPr>
            <a:lvl9pPr lvl="8">
              <a:spcBef>
                <a:spcPts val="0"/>
              </a:spcBef>
              <a:spcAft>
                <a:spcPts val="0"/>
              </a:spcAft>
              <a:buClr>
                <a:schemeClr val="dk1"/>
              </a:buClr>
              <a:buSzPts val="2961"/>
              <a:buNone/>
              <a:defRPr sz="2961">
                <a:solidFill>
                  <a:schemeClr val="dk1"/>
                </a:solidFil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96675" tIns="96675" rIns="96675" bIns="96675" anchor="t" anchorCtr="0">
            <a:normAutofit/>
          </a:bodyPr>
          <a:lstStyle>
            <a:lvl1pPr marL="457200" lvl="0" indent="-349476">
              <a:lnSpc>
                <a:spcPct val="115000"/>
              </a:lnSpc>
              <a:spcBef>
                <a:spcPts val="0"/>
              </a:spcBef>
              <a:spcAft>
                <a:spcPts val="0"/>
              </a:spcAft>
              <a:buClr>
                <a:schemeClr val="dk2"/>
              </a:buClr>
              <a:buSzPts val="1904"/>
              <a:buChar char="●"/>
              <a:defRPr sz="1903">
                <a:solidFill>
                  <a:schemeClr val="dk2"/>
                </a:solidFill>
              </a:defRPr>
            </a:lvl1pPr>
            <a:lvl2pPr marL="914400" lvl="1" indent="-322615">
              <a:lnSpc>
                <a:spcPct val="115000"/>
              </a:lnSpc>
              <a:spcBef>
                <a:spcPts val="0"/>
              </a:spcBef>
              <a:spcAft>
                <a:spcPts val="0"/>
              </a:spcAft>
              <a:buClr>
                <a:schemeClr val="dk2"/>
              </a:buClr>
              <a:buSzPts val="1481"/>
              <a:buChar char="○"/>
              <a:defRPr sz="1480">
                <a:solidFill>
                  <a:schemeClr val="dk2"/>
                </a:solidFill>
              </a:defRPr>
            </a:lvl2pPr>
            <a:lvl3pPr marL="1371600" lvl="2" indent="-322615">
              <a:lnSpc>
                <a:spcPct val="115000"/>
              </a:lnSpc>
              <a:spcBef>
                <a:spcPts val="0"/>
              </a:spcBef>
              <a:spcAft>
                <a:spcPts val="0"/>
              </a:spcAft>
              <a:buClr>
                <a:schemeClr val="dk2"/>
              </a:buClr>
              <a:buSzPts val="1481"/>
              <a:buChar char="■"/>
              <a:defRPr sz="1480">
                <a:solidFill>
                  <a:schemeClr val="dk2"/>
                </a:solidFill>
              </a:defRPr>
            </a:lvl3pPr>
            <a:lvl4pPr marL="1828800" lvl="3" indent="-322615">
              <a:lnSpc>
                <a:spcPct val="115000"/>
              </a:lnSpc>
              <a:spcBef>
                <a:spcPts val="0"/>
              </a:spcBef>
              <a:spcAft>
                <a:spcPts val="0"/>
              </a:spcAft>
              <a:buClr>
                <a:schemeClr val="dk2"/>
              </a:buClr>
              <a:buSzPts val="1481"/>
              <a:buChar char="●"/>
              <a:defRPr sz="1480">
                <a:solidFill>
                  <a:schemeClr val="dk2"/>
                </a:solidFill>
              </a:defRPr>
            </a:lvl4pPr>
            <a:lvl5pPr marL="2286000" lvl="4" indent="-322615">
              <a:lnSpc>
                <a:spcPct val="115000"/>
              </a:lnSpc>
              <a:spcBef>
                <a:spcPts val="0"/>
              </a:spcBef>
              <a:spcAft>
                <a:spcPts val="0"/>
              </a:spcAft>
              <a:buClr>
                <a:schemeClr val="dk2"/>
              </a:buClr>
              <a:buSzPts val="1481"/>
              <a:buChar char="○"/>
              <a:defRPr sz="1480">
                <a:solidFill>
                  <a:schemeClr val="dk2"/>
                </a:solidFill>
              </a:defRPr>
            </a:lvl5pPr>
            <a:lvl6pPr marL="2743200" lvl="5" indent="-322615">
              <a:lnSpc>
                <a:spcPct val="115000"/>
              </a:lnSpc>
              <a:spcBef>
                <a:spcPts val="0"/>
              </a:spcBef>
              <a:spcAft>
                <a:spcPts val="0"/>
              </a:spcAft>
              <a:buClr>
                <a:schemeClr val="dk2"/>
              </a:buClr>
              <a:buSzPts val="1481"/>
              <a:buChar char="■"/>
              <a:defRPr sz="1480">
                <a:solidFill>
                  <a:schemeClr val="dk2"/>
                </a:solidFill>
              </a:defRPr>
            </a:lvl6pPr>
            <a:lvl7pPr marL="3200400" lvl="6" indent="-322615">
              <a:lnSpc>
                <a:spcPct val="115000"/>
              </a:lnSpc>
              <a:spcBef>
                <a:spcPts val="0"/>
              </a:spcBef>
              <a:spcAft>
                <a:spcPts val="0"/>
              </a:spcAft>
              <a:buClr>
                <a:schemeClr val="dk2"/>
              </a:buClr>
              <a:buSzPts val="1481"/>
              <a:buChar char="●"/>
              <a:defRPr sz="1480">
                <a:solidFill>
                  <a:schemeClr val="dk2"/>
                </a:solidFill>
              </a:defRPr>
            </a:lvl7pPr>
            <a:lvl8pPr marL="3657600" lvl="7" indent="-322615">
              <a:lnSpc>
                <a:spcPct val="115000"/>
              </a:lnSpc>
              <a:spcBef>
                <a:spcPts val="0"/>
              </a:spcBef>
              <a:spcAft>
                <a:spcPts val="0"/>
              </a:spcAft>
              <a:buClr>
                <a:schemeClr val="dk2"/>
              </a:buClr>
              <a:buSzPts val="1481"/>
              <a:buChar char="○"/>
              <a:defRPr sz="1480">
                <a:solidFill>
                  <a:schemeClr val="dk2"/>
                </a:solidFill>
              </a:defRPr>
            </a:lvl8pPr>
            <a:lvl9pPr marL="4114800" lvl="8" indent="-322615">
              <a:lnSpc>
                <a:spcPct val="115000"/>
              </a:lnSpc>
              <a:spcBef>
                <a:spcPts val="0"/>
              </a:spcBef>
              <a:spcAft>
                <a:spcPts val="0"/>
              </a:spcAft>
              <a:buClr>
                <a:schemeClr val="dk2"/>
              </a:buClr>
              <a:buSzPts val="1481"/>
              <a:buChar char="■"/>
              <a:defRPr sz="1480">
                <a:solidFill>
                  <a:schemeClr val="dk2"/>
                </a:solidFill>
              </a:defRPr>
            </a:lvl9pPr>
          </a:lstStyle>
          <a:p>
            <a:endParaRPr/>
          </a:p>
        </p:txBody>
      </p:sp>
      <p:sp>
        <p:nvSpPr>
          <p:cNvPr id="8" name="Google Shape;8;p1"/>
          <p:cNvSpPr txBox="1">
            <a:spLocks noGrp="1"/>
          </p:cNvSpPr>
          <p:nvPr>
            <p:ph type="sldNum" idx="12"/>
          </p:nvPr>
        </p:nvSpPr>
        <p:spPr>
          <a:xfrm>
            <a:off x="7201589" y="9119180"/>
            <a:ext cx="466200" cy="769800"/>
          </a:xfrm>
          <a:prstGeom prst="rect">
            <a:avLst/>
          </a:prstGeom>
          <a:noFill/>
          <a:ln>
            <a:noFill/>
          </a:ln>
        </p:spPr>
        <p:txBody>
          <a:bodyPr spcFirstLastPara="1" wrap="square" lIns="96675" tIns="96675" rIns="96675" bIns="96675" anchor="ctr" anchorCtr="0">
            <a:normAutofit/>
          </a:bodyPr>
          <a:lstStyle>
            <a:lvl1pPr lvl="0" algn="r">
              <a:buNone/>
              <a:defRPr sz="1057">
                <a:solidFill>
                  <a:schemeClr val="dk2"/>
                </a:solidFill>
              </a:defRPr>
            </a:lvl1pPr>
            <a:lvl2pPr lvl="1" algn="r">
              <a:buNone/>
              <a:defRPr sz="1057">
                <a:solidFill>
                  <a:schemeClr val="dk2"/>
                </a:solidFill>
              </a:defRPr>
            </a:lvl2pPr>
            <a:lvl3pPr lvl="2" algn="r">
              <a:buNone/>
              <a:defRPr sz="1057">
                <a:solidFill>
                  <a:schemeClr val="dk2"/>
                </a:solidFill>
              </a:defRPr>
            </a:lvl3pPr>
            <a:lvl4pPr lvl="3" algn="r">
              <a:buNone/>
              <a:defRPr sz="1057">
                <a:solidFill>
                  <a:schemeClr val="dk2"/>
                </a:solidFill>
              </a:defRPr>
            </a:lvl4pPr>
            <a:lvl5pPr lvl="4" algn="r">
              <a:buNone/>
              <a:defRPr sz="1057">
                <a:solidFill>
                  <a:schemeClr val="dk2"/>
                </a:solidFill>
              </a:defRPr>
            </a:lvl5pPr>
            <a:lvl6pPr lvl="5" algn="r">
              <a:buNone/>
              <a:defRPr sz="1057">
                <a:solidFill>
                  <a:schemeClr val="dk2"/>
                </a:solidFill>
              </a:defRPr>
            </a:lvl6pPr>
            <a:lvl7pPr lvl="6" algn="r">
              <a:buNone/>
              <a:defRPr sz="1057">
                <a:solidFill>
                  <a:schemeClr val="dk2"/>
                </a:solidFill>
              </a:defRPr>
            </a:lvl7pPr>
            <a:lvl8pPr lvl="7" algn="r">
              <a:buNone/>
              <a:defRPr sz="1057">
                <a:solidFill>
                  <a:schemeClr val="dk2"/>
                </a:solidFill>
              </a:defRPr>
            </a:lvl8pPr>
            <a:lvl9pPr lvl="8" algn="r">
              <a:buNone/>
              <a:defRPr sz="1057">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958136" y="8669126"/>
            <a:ext cx="5960100" cy="805800"/>
          </a:xfrm>
          <a:prstGeom prst="rect">
            <a:avLst/>
          </a:prstGeom>
          <a:noFill/>
          <a:ln>
            <a:noFill/>
          </a:ln>
        </p:spPr>
        <p:txBody>
          <a:bodyPr spcFirstLastPara="1" wrap="square" lIns="96675" tIns="96675" rIns="96675" bIns="96675" anchor="t" anchorCtr="0">
            <a:noAutofit/>
          </a:bodyPr>
          <a:lstStyle/>
          <a:p>
            <a:pPr marL="0" lvl="0" indent="0" algn="ctr" rtl="0">
              <a:spcBef>
                <a:spcPts val="0"/>
              </a:spcBef>
              <a:spcAft>
                <a:spcPts val="0"/>
              </a:spcAft>
              <a:buNone/>
            </a:pPr>
            <a:r>
              <a:rPr lang="en" sz="4230" b="1">
                <a:solidFill>
                  <a:schemeClr val="dk1"/>
                </a:solidFill>
              </a:rPr>
              <a:t>By: Sharon M. Draper</a:t>
            </a:r>
            <a:endParaRPr sz="4230" b="1">
              <a:solidFill>
                <a:schemeClr val="dk1"/>
              </a:solidFill>
            </a:endParaRPr>
          </a:p>
        </p:txBody>
      </p:sp>
      <p:pic>
        <p:nvPicPr>
          <p:cNvPr id="55" name="Google Shape;55;p13" title="out-of-my-mind-2024-0-230-0-345-crop.jpg"/>
          <p:cNvPicPr preferRelativeResize="0"/>
          <p:nvPr/>
        </p:nvPicPr>
        <p:blipFill>
          <a:blip r:embed="rId3">
            <a:alphaModFix/>
          </a:blip>
          <a:stretch>
            <a:fillRect/>
          </a:stretch>
        </p:blipFill>
        <p:spPr>
          <a:xfrm>
            <a:off x="1829150" y="1943625"/>
            <a:ext cx="4114100" cy="6171150"/>
          </a:xfrm>
          <a:prstGeom prst="rect">
            <a:avLst/>
          </a:prstGeom>
          <a:noFill/>
          <a:ln w="114300" cap="flat" cmpd="sng">
            <a:solidFill>
              <a:srgbClr val="FF0000"/>
            </a:solidFill>
            <a:prstDash val="solid"/>
            <a:round/>
            <a:headEnd type="none" w="sm" len="sm"/>
            <a:tailEnd type="none" w="sm" len="sm"/>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2"/>
          <p:cNvSpPr txBox="1"/>
          <p:nvPr/>
        </p:nvSpPr>
        <p:spPr>
          <a:xfrm>
            <a:off x="476397" y="7160437"/>
            <a:ext cx="6819600" cy="1009200"/>
          </a:xfrm>
          <a:prstGeom prst="rect">
            <a:avLst/>
          </a:prstGeom>
          <a:noFill/>
          <a:ln>
            <a:noFill/>
          </a:ln>
        </p:spPr>
        <p:txBody>
          <a:bodyPr spcFirstLastPara="1" wrap="square" lIns="96675" tIns="96675" rIns="96675" bIns="96675" anchor="t" anchorCtr="0">
            <a:spAutoFit/>
          </a:bodyPr>
          <a:lstStyle/>
          <a:p>
            <a:pPr marL="0" lvl="0" indent="0" algn="ctr" rtl="0">
              <a:spcBef>
                <a:spcPts val="0"/>
              </a:spcBef>
              <a:spcAft>
                <a:spcPts val="0"/>
              </a:spcAft>
              <a:buNone/>
            </a:pPr>
            <a:r>
              <a:rPr lang="en" sz="2643">
                <a:solidFill>
                  <a:schemeClr val="dk1"/>
                </a:solidFill>
                <a:latin typeface="Comic Sans MS"/>
                <a:ea typeface="Comic Sans MS"/>
                <a:cs typeface="Comic Sans MS"/>
                <a:sym typeface="Comic Sans MS"/>
              </a:rPr>
              <a:t>Melody has a neighbor named Mrs. V. Mrs. V knows that Melody is smart.</a:t>
            </a:r>
            <a:endParaRPr sz="1480"/>
          </a:p>
        </p:txBody>
      </p:sp>
      <p:pic>
        <p:nvPicPr>
          <p:cNvPr id="111" name="Google Shape;111;p22" title="Mrs V.png"/>
          <p:cNvPicPr preferRelativeResize="0"/>
          <p:nvPr/>
        </p:nvPicPr>
        <p:blipFill rotWithShape="1">
          <a:blip r:embed="rId3">
            <a:alphaModFix/>
          </a:blip>
          <a:srcRect l="49902"/>
          <a:stretch/>
        </p:blipFill>
        <p:spPr>
          <a:xfrm>
            <a:off x="1121725" y="2206075"/>
            <a:ext cx="5528950" cy="4510825"/>
          </a:xfrm>
          <a:prstGeom prst="rect">
            <a:avLst/>
          </a:prstGeom>
          <a:noFill/>
          <a:ln w="114300" cap="flat" cmpd="sng">
            <a:solidFill>
              <a:srgbClr val="FFFF00"/>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p:nvPr/>
        </p:nvSpPr>
        <p:spPr>
          <a:xfrm>
            <a:off x="476372" y="7351812"/>
            <a:ext cx="6819600" cy="602100"/>
          </a:xfrm>
          <a:prstGeom prst="rect">
            <a:avLst/>
          </a:prstGeom>
          <a:noFill/>
          <a:ln>
            <a:noFill/>
          </a:ln>
        </p:spPr>
        <p:txBody>
          <a:bodyPr spcFirstLastPara="1" wrap="square" lIns="96675" tIns="96675" rIns="96675" bIns="96675" anchor="t" anchorCtr="0">
            <a:spAutoFit/>
          </a:bodyPr>
          <a:lstStyle/>
          <a:p>
            <a:pPr marL="0" lvl="0" indent="0" algn="ctr" rtl="0">
              <a:spcBef>
                <a:spcPts val="0"/>
              </a:spcBef>
              <a:spcAft>
                <a:spcPts val="0"/>
              </a:spcAft>
              <a:buNone/>
            </a:pPr>
            <a:r>
              <a:rPr lang="en" sz="2643">
                <a:solidFill>
                  <a:schemeClr val="dk1"/>
                </a:solidFill>
                <a:latin typeface="Comic Sans MS"/>
                <a:ea typeface="Comic Sans MS"/>
                <a:cs typeface="Comic Sans MS"/>
                <a:sym typeface="Comic Sans MS"/>
              </a:rPr>
              <a:t>Mrs. V helps Melody learn.</a:t>
            </a:r>
            <a:endParaRPr sz="1480"/>
          </a:p>
        </p:txBody>
      </p:sp>
      <p:pic>
        <p:nvPicPr>
          <p:cNvPr id="117" name="Google Shape;117;p23" title="266.png"/>
          <p:cNvPicPr preferRelativeResize="0"/>
          <p:nvPr/>
        </p:nvPicPr>
        <p:blipFill>
          <a:blip r:embed="rId3">
            <a:alphaModFix/>
          </a:blip>
          <a:stretch>
            <a:fillRect/>
          </a:stretch>
        </p:blipFill>
        <p:spPr>
          <a:xfrm>
            <a:off x="844913" y="1832325"/>
            <a:ext cx="6082525" cy="51871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4"/>
          <p:cNvSpPr txBox="1"/>
          <p:nvPr/>
        </p:nvSpPr>
        <p:spPr>
          <a:xfrm>
            <a:off x="476397" y="6671312"/>
            <a:ext cx="6819600" cy="1009200"/>
          </a:xfrm>
          <a:prstGeom prst="rect">
            <a:avLst/>
          </a:prstGeom>
          <a:noFill/>
          <a:ln>
            <a:noFill/>
          </a:ln>
        </p:spPr>
        <p:txBody>
          <a:bodyPr spcFirstLastPara="1" wrap="square" lIns="96675" tIns="96675" rIns="96675" bIns="96675" anchor="t" anchorCtr="0">
            <a:spAutoFit/>
          </a:bodyPr>
          <a:lstStyle/>
          <a:p>
            <a:pPr marL="0" lvl="0" indent="0" algn="ctr" rtl="0">
              <a:spcBef>
                <a:spcPts val="0"/>
              </a:spcBef>
              <a:spcAft>
                <a:spcPts val="0"/>
              </a:spcAft>
              <a:buNone/>
            </a:pPr>
            <a:r>
              <a:rPr lang="en" sz="2643">
                <a:solidFill>
                  <a:schemeClr val="dk1"/>
                </a:solidFill>
                <a:latin typeface="Comic Sans MS"/>
                <a:ea typeface="Comic Sans MS"/>
                <a:cs typeface="Comic Sans MS"/>
                <a:sym typeface="Comic Sans MS"/>
              </a:rPr>
              <a:t>Melody gets an aide named Catherine. Catherine listens to Melody.</a:t>
            </a:r>
            <a:endParaRPr sz="1480"/>
          </a:p>
        </p:txBody>
      </p:sp>
      <p:pic>
        <p:nvPicPr>
          <p:cNvPr id="123" name="Google Shape;123;p24" title="catherine.jpeg"/>
          <p:cNvPicPr preferRelativeResize="0"/>
          <p:nvPr/>
        </p:nvPicPr>
        <p:blipFill>
          <a:blip r:embed="rId3">
            <a:alphaModFix/>
          </a:blip>
          <a:stretch>
            <a:fillRect/>
          </a:stretch>
        </p:blipFill>
        <p:spPr>
          <a:xfrm>
            <a:off x="1078825" y="2381374"/>
            <a:ext cx="5614699" cy="37257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5"/>
          <p:cNvSpPr txBox="1"/>
          <p:nvPr/>
        </p:nvSpPr>
        <p:spPr>
          <a:xfrm>
            <a:off x="476397" y="7330562"/>
            <a:ext cx="6819600" cy="602100"/>
          </a:xfrm>
          <a:prstGeom prst="rect">
            <a:avLst/>
          </a:prstGeom>
          <a:noFill/>
          <a:ln>
            <a:noFill/>
          </a:ln>
        </p:spPr>
        <p:txBody>
          <a:bodyPr spcFirstLastPara="1" wrap="square" lIns="96675" tIns="96675" rIns="96675" bIns="96675" anchor="t" anchorCtr="0">
            <a:spAutoFit/>
          </a:bodyPr>
          <a:lstStyle/>
          <a:p>
            <a:pPr marL="0" lvl="0" indent="0" algn="ctr" rtl="0">
              <a:spcBef>
                <a:spcPts val="0"/>
              </a:spcBef>
              <a:spcAft>
                <a:spcPts val="0"/>
              </a:spcAft>
              <a:buNone/>
            </a:pPr>
            <a:r>
              <a:rPr lang="en" sz="2643">
                <a:solidFill>
                  <a:schemeClr val="dk1"/>
                </a:solidFill>
                <a:latin typeface="Comic Sans MS"/>
                <a:ea typeface="Comic Sans MS"/>
                <a:cs typeface="Comic Sans MS"/>
                <a:sym typeface="Comic Sans MS"/>
              </a:rPr>
              <a:t>Catherine helps Melody at school.</a:t>
            </a:r>
            <a:endParaRPr sz="1480"/>
          </a:p>
        </p:txBody>
      </p:sp>
      <p:pic>
        <p:nvPicPr>
          <p:cNvPr id="129" name="Google Shape;129;p25" title="266.png"/>
          <p:cNvPicPr preferRelativeResize="0"/>
          <p:nvPr/>
        </p:nvPicPr>
        <p:blipFill>
          <a:blip r:embed="rId3">
            <a:alphaModFix/>
          </a:blip>
          <a:stretch>
            <a:fillRect/>
          </a:stretch>
        </p:blipFill>
        <p:spPr>
          <a:xfrm>
            <a:off x="1258900" y="2039200"/>
            <a:ext cx="5745475" cy="4899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6"/>
          <p:cNvSpPr txBox="1"/>
          <p:nvPr/>
        </p:nvSpPr>
        <p:spPr>
          <a:xfrm>
            <a:off x="476384" y="6969037"/>
            <a:ext cx="6819600" cy="1416000"/>
          </a:xfrm>
          <a:prstGeom prst="rect">
            <a:avLst/>
          </a:prstGeom>
          <a:noFill/>
          <a:ln>
            <a:noFill/>
          </a:ln>
        </p:spPr>
        <p:txBody>
          <a:bodyPr spcFirstLastPara="1" wrap="square" lIns="96675" tIns="96675" rIns="96675" bIns="96675" anchor="t" anchorCtr="0">
            <a:spAutoFit/>
          </a:bodyPr>
          <a:lstStyle/>
          <a:p>
            <a:pPr marL="0" lvl="0" indent="0" algn="ctr" rtl="0">
              <a:spcBef>
                <a:spcPts val="0"/>
              </a:spcBef>
              <a:spcAft>
                <a:spcPts val="0"/>
              </a:spcAft>
              <a:buNone/>
            </a:pPr>
            <a:r>
              <a:rPr lang="en" sz="2643">
                <a:solidFill>
                  <a:schemeClr val="dk1"/>
                </a:solidFill>
                <a:latin typeface="Comic Sans MS"/>
                <a:ea typeface="Comic Sans MS"/>
                <a:cs typeface="Comic Sans MS"/>
                <a:sym typeface="Comic Sans MS"/>
              </a:rPr>
              <a:t>Melody gets a computer called a Medi-talker. Now Melody is able to talk with others using her Medi-Talker.</a:t>
            </a:r>
            <a:endParaRPr sz="1480"/>
          </a:p>
        </p:txBody>
      </p:sp>
      <p:pic>
        <p:nvPicPr>
          <p:cNvPr id="135" name="Google Shape;135;p26" title="talker.jpg"/>
          <p:cNvPicPr preferRelativeResize="0"/>
          <p:nvPr/>
        </p:nvPicPr>
        <p:blipFill>
          <a:blip r:embed="rId3">
            <a:alphaModFix/>
          </a:blip>
          <a:stretch>
            <a:fillRect/>
          </a:stretch>
        </p:blipFill>
        <p:spPr>
          <a:xfrm>
            <a:off x="790363" y="2326400"/>
            <a:ext cx="6191625" cy="4479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7"/>
          <p:cNvSpPr txBox="1"/>
          <p:nvPr/>
        </p:nvSpPr>
        <p:spPr>
          <a:xfrm>
            <a:off x="476397" y="6735112"/>
            <a:ext cx="6819600" cy="1416000"/>
          </a:xfrm>
          <a:prstGeom prst="rect">
            <a:avLst/>
          </a:prstGeom>
          <a:noFill/>
          <a:ln>
            <a:noFill/>
          </a:ln>
        </p:spPr>
        <p:txBody>
          <a:bodyPr spcFirstLastPara="1" wrap="square" lIns="96675" tIns="96675" rIns="96675" bIns="96675" anchor="t" anchorCtr="0">
            <a:spAutoFit/>
          </a:bodyPr>
          <a:lstStyle/>
          <a:p>
            <a:pPr marL="0" lvl="0" indent="0" algn="ctr" rtl="0">
              <a:spcBef>
                <a:spcPts val="0"/>
              </a:spcBef>
              <a:spcAft>
                <a:spcPts val="0"/>
              </a:spcAft>
              <a:buNone/>
            </a:pPr>
            <a:r>
              <a:rPr lang="en" sz="2643">
                <a:solidFill>
                  <a:schemeClr val="dk1"/>
                </a:solidFill>
                <a:latin typeface="Comic Sans MS"/>
                <a:ea typeface="Comic Sans MS"/>
                <a:cs typeface="Comic Sans MS"/>
                <a:sym typeface="Comic Sans MS"/>
              </a:rPr>
              <a:t>Melody joins the quiz team at school. Some kids do not want her there. Melody knows that she is very smart.</a:t>
            </a:r>
            <a:endParaRPr sz="1480"/>
          </a:p>
        </p:txBody>
      </p:sp>
      <p:pic>
        <p:nvPicPr>
          <p:cNvPr id="141" name="Google Shape;141;p27" title="quiz3.jpeg"/>
          <p:cNvPicPr preferRelativeResize="0"/>
          <p:nvPr/>
        </p:nvPicPr>
        <p:blipFill>
          <a:blip r:embed="rId3">
            <a:alphaModFix/>
          </a:blip>
          <a:stretch>
            <a:fillRect/>
          </a:stretch>
        </p:blipFill>
        <p:spPr>
          <a:xfrm>
            <a:off x="579125" y="2597875"/>
            <a:ext cx="6614150" cy="3720451"/>
          </a:xfrm>
          <a:prstGeom prst="rect">
            <a:avLst/>
          </a:prstGeom>
          <a:noFill/>
          <a:ln w="114300" cap="flat" cmpd="sng">
            <a:solidFill>
              <a:srgbClr val="FF0000"/>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8"/>
          <p:cNvSpPr txBox="1"/>
          <p:nvPr/>
        </p:nvSpPr>
        <p:spPr>
          <a:xfrm>
            <a:off x="476397" y="6586262"/>
            <a:ext cx="6819600" cy="1416000"/>
          </a:xfrm>
          <a:prstGeom prst="rect">
            <a:avLst/>
          </a:prstGeom>
          <a:noFill/>
          <a:ln>
            <a:noFill/>
          </a:ln>
        </p:spPr>
        <p:txBody>
          <a:bodyPr spcFirstLastPara="1" wrap="square" lIns="96675" tIns="96675" rIns="96675" bIns="96675" anchor="t" anchorCtr="0">
            <a:spAutoFit/>
          </a:bodyPr>
          <a:lstStyle/>
          <a:p>
            <a:pPr marL="0" lvl="0" indent="0" algn="ctr" rtl="0">
              <a:spcBef>
                <a:spcPts val="0"/>
              </a:spcBef>
              <a:spcAft>
                <a:spcPts val="0"/>
              </a:spcAft>
              <a:buNone/>
            </a:pPr>
            <a:r>
              <a:rPr lang="en" sz="2643">
                <a:solidFill>
                  <a:schemeClr val="dk1"/>
                </a:solidFill>
                <a:latin typeface="Comic Sans MS"/>
                <a:ea typeface="Comic Sans MS"/>
                <a:cs typeface="Comic Sans MS"/>
                <a:sym typeface="Comic Sans MS"/>
              </a:rPr>
              <a:t>The team leaves Melody behind for a trip. She feels very sad and angry. People still do not understand her.</a:t>
            </a:r>
            <a:endParaRPr sz="1480"/>
          </a:p>
        </p:txBody>
      </p:sp>
      <p:pic>
        <p:nvPicPr>
          <p:cNvPr id="147" name="Google Shape;147;p28" title="Out-of-My-Mind-Featured.jpg"/>
          <p:cNvPicPr preferRelativeResize="0"/>
          <p:nvPr/>
        </p:nvPicPr>
        <p:blipFill rotWithShape="1">
          <a:blip r:embed="rId3">
            <a:alphaModFix/>
          </a:blip>
          <a:srcRect l="32473"/>
          <a:stretch/>
        </p:blipFill>
        <p:spPr>
          <a:xfrm>
            <a:off x="1364863" y="1619700"/>
            <a:ext cx="5042675" cy="4200525"/>
          </a:xfrm>
          <a:prstGeom prst="rect">
            <a:avLst/>
          </a:prstGeom>
          <a:noFill/>
          <a:ln w="114300" cap="flat" cmpd="sng">
            <a:solidFill>
              <a:srgbClr val="FFFF00"/>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9"/>
          <p:cNvSpPr txBox="1"/>
          <p:nvPr/>
        </p:nvSpPr>
        <p:spPr>
          <a:xfrm>
            <a:off x="476384" y="7479387"/>
            <a:ext cx="6819600" cy="1416000"/>
          </a:xfrm>
          <a:prstGeom prst="rect">
            <a:avLst/>
          </a:prstGeom>
          <a:noFill/>
          <a:ln>
            <a:noFill/>
          </a:ln>
        </p:spPr>
        <p:txBody>
          <a:bodyPr spcFirstLastPara="1" wrap="square" lIns="96675" tIns="96675" rIns="96675" bIns="96675" anchor="t" anchorCtr="0">
            <a:spAutoFit/>
          </a:bodyPr>
          <a:lstStyle/>
          <a:p>
            <a:pPr marL="0" lvl="0" indent="0" algn="ctr" rtl="0">
              <a:spcBef>
                <a:spcPts val="0"/>
              </a:spcBef>
              <a:spcAft>
                <a:spcPts val="0"/>
              </a:spcAft>
              <a:buNone/>
            </a:pPr>
            <a:r>
              <a:rPr lang="en" sz="2643">
                <a:solidFill>
                  <a:schemeClr val="dk1"/>
                </a:solidFill>
                <a:latin typeface="Comic Sans MS"/>
                <a:ea typeface="Comic Sans MS"/>
                <a:cs typeface="Comic Sans MS"/>
                <a:sym typeface="Comic Sans MS"/>
              </a:rPr>
              <a:t>Penny, Melody’s little sister, gets hurt. Melody tries to warn her mom, but no one listens.</a:t>
            </a:r>
            <a:endParaRPr sz="1480"/>
          </a:p>
        </p:txBody>
      </p:sp>
      <p:pic>
        <p:nvPicPr>
          <p:cNvPr id="153" name="Google Shape;153;p29" title="286.png"/>
          <p:cNvPicPr preferRelativeResize="0"/>
          <p:nvPr/>
        </p:nvPicPr>
        <p:blipFill>
          <a:blip r:embed="rId3">
            <a:alphaModFix/>
          </a:blip>
          <a:stretch>
            <a:fillRect/>
          </a:stretch>
        </p:blipFill>
        <p:spPr>
          <a:xfrm>
            <a:off x="853563" y="2087525"/>
            <a:ext cx="6065225" cy="51723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0"/>
          <p:cNvSpPr txBox="1"/>
          <p:nvPr/>
        </p:nvSpPr>
        <p:spPr>
          <a:xfrm>
            <a:off x="476409" y="7500637"/>
            <a:ext cx="6819600" cy="1009200"/>
          </a:xfrm>
          <a:prstGeom prst="rect">
            <a:avLst/>
          </a:prstGeom>
          <a:noFill/>
          <a:ln>
            <a:noFill/>
          </a:ln>
        </p:spPr>
        <p:txBody>
          <a:bodyPr spcFirstLastPara="1" wrap="square" lIns="96675" tIns="96675" rIns="96675" bIns="96675" anchor="t" anchorCtr="0">
            <a:spAutoFit/>
          </a:bodyPr>
          <a:lstStyle/>
          <a:p>
            <a:pPr marL="0" lvl="0" indent="0" algn="ctr" rtl="0">
              <a:spcBef>
                <a:spcPts val="0"/>
              </a:spcBef>
              <a:spcAft>
                <a:spcPts val="0"/>
              </a:spcAft>
              <a:buNone/>
            </a:pPr>
            <a:r>
              <a:rPr lang="en" sz="2643">
                <a:solidFill>
                  <a:schemeClr val="dk1"/>
                </a:solidFill>
                <a:latin typeface="Comic Sans MS"/>
                <a:ea typeface="Comic Sans MS"/>
                <a:cs typeface="Comic Sans MS"/>
                <a:sym typeface="Comic Sans MS"/>
              </a:rPr>
              <a:t>People start to understand Melody and start listening to her.</a:t>
            </a:r>
            <a:endParaRPr sz="1480"/>
          </a:p>
        </p:txBody>
      </p:sp>
      <p:pic>
        <p:nvPicPr>
          <p:cNvPr id="159" name="Google Shape;159;p30" title="friends.jpeg"/>
          <p:cNvPicPr preferRelativeResize="0"/>
          <p:nvPr/>
        </p:nvPicPr>
        <p:blipFill>
          <a:blip r:embed="rId3">
            <a:alphaModFix/>
          </a:blip>
          <a:stretch>
            <a:fillRect/>
          </a:stretch>
        </p:blipFill>
        <p:spPr>
          <a:xfrm>
            <a:off x="1174538" y="2061201"/>
            <a:ext cx="5423325" cy="4330525"/>
          </a:xfrm>
          <a:prstGeom prst="rect">
            <a:avLst/>
          </a:prstGeom>
          <a:noFill/>
          <a:ln w="114300" cap="flat" cmpd="sng">
            <a:solidFill>
              <a:srgbClr val="FFFF00"/>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1"/>
          <p:cNvSpPr txBox="1"/>
          <p:nvPr/>
        </p:nvSpPr>
        <p:spPr>
          <a:xfrm>
            <a:off x="603947" y="7373062"/>
            <a:ext cx="6819600" cy="1416000"/>
          </a:xfrm>
          <a:prstGeom prst="rect">
            <a:avLst/>
          </a:prstGeom>
          <a:noFill/>
          <a:ln>
            <a:noFill/>
          </a:ln>
        </p:spPr>
        <p:txBody>
          <a:bodyPr spcFirstLastPara="1" wrap="square" lIns="96675" tIns="96675" rIns="96675" bIns="96675" anchor="t" anchorCtr="0">
            <a:spAutoFit/>
          </a:bodyPr>
          <a:lstStyle/>
          <a:p>
            <a:pPr marL="0" lvl="0" indent="0" algn="ctr" rtl="0">
              <a:spcBef>
                <a:spcPts val="0"/>
              </a:spcBef>
              <a:spcAft>
                <a:spcPts val="0"/>
              </a:spcAft>
              <a:buNone/>
            </a:pPr>
            <a:r>
              <a:rPr lang="en" sz="2643">
                <a:solidFill>
                  <a:schemeClr val="dk1"/>
                </a:solidFill>
                <a:latin typeface="Comic Sans MS"/>
                <a:ea typeface="Comic Sans MS"/>
                <a:cs typeface="Comic Sans MS"/>
                <a:sym typeface="Comic Sans MS"/>
              </a:rPr>
              <a:t>Melody is proud of herself. She knows that she is smart and that her voice matters.</a:t>
            </a:r>
            <a:endParaRPr sz="1480"/>
          </a:p>
        </p:txBody>
      </p:sp>
      <p:pic>
        <p:nvPicPr>
          <p:cNvPr id="165" name="Google Shape;165;p31" title="melody2.jpg"/>
          <p:cNvPicPr preferRelativeResize="0"/>
          <p:nvPr/>
        </p:nvPicPr>
        <p:blipFill>
          <a:blip r:embed="rId3">
            <a:alphaModFix/>
          </a:blip>
          <a:stretch>
            <a:fillRect/>
          </a:stretch>
        </p:blipFill>
        <p:spPr>
          <a:xfrm>
            <a:off x="1481900" y="1943600"/>
            <a:ext cx="5063699" cy="5063699"/>
          </a:xfrm>
          <a:prstGeom prst="rect">
            <a:avLst/>
          </a:prstGeom>
          <a:noFill/>
          <a:ln w="114300" cap="flat" cmpd="sng">
            <a:solidFill>
              <a:srgbClr val="FF0000"/>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p:nvPr/>
        </p:nvSpPr>
        <p:spPr>
          <a:xfrm>
            <a:off x="1254484" y="6639910"/>
            <a:ext cx="6284100" cy="639000"/>
          </a:xfrm>
          <a:prstGeom prst="rect">
            <a:avLst/>
          </a:prstGeom>
          <a:noFill/>
          <a:ln>
            <a:noFill/>
          </a:ln>
        </p:spPr>
        <p:txBody>
          <a:bodyPr spcFirstLastPara="1" wrap="square" lIns="96675" tIns="96675" rIns="533250" bIns="96675" anchor="t" anchorCtr="0">
            <a:noAutofit/>
          </a:bodyPr>
          <a:lstStyle/>
          <a:p>
            <a:pPr marL="0" lvl="0" indent="0" algn="l" rtl="0">
              <a:spcBef>
                <a:spcPts val="0"/>
              </a:spcBef>
              <a:spcAft>
                <a:spcPts val="0"/>
              </a:spcAft>
              <a:buNone/>
            </a:pPr>
            <a:r>
              <a:rPr lang="en" sz="2643">
                <a:latin typeface="Comic Sans MS"/>
                <a:ea typeface="Comic Sans MS"/>
                <a:cs typeface="Comic Sans MS"/>
                <a:sym typeface="Comic Sans MS"/>
              </a:rPr>
              <a:t>Melody has cerebral palsy. She cannot talk.</a:t>
            </a:r>
            <a:endParaRPr sz="3807">
              <a:solidFill>
                <a:schemeClr val="dk1"/>
              </a:solidFill>
              <a:latin typeface="Comic Sans MS"/>
              <a:ea typeface="Comic Sans MS"/>
              <a:cs typeface="Comic Sans MS"/>
              <a:sym typeface="Comic Sans MS"/>
            </a:endParaRPr>
          </a:p>
        </p:txBody>
      </p:sp>
      <p:pic>
        <p:nvPicPr>
          <p:cNvPr id="61" name="Google Shape;61;p14" title="melody.jpg"/>
          <p:cNvPicPr preferRelativeResize="0"/>
          <p:nvPr/>
        </p:nvPicPr>
        <p:blipFill>
          <a:blip r:embed="rId3">
            <a:alphaModFix/>
          </a:blip>
          <a:stretch>
            <a:fillRect/>
          </a:stretch>
        </p:blipFill>
        <p:spPr>
          <a:xfrm>
            <a:off x="744100" y="2327944"/>
            <a:ext cx="6284100" cy="3534806"/>
          </a:xfrm>
          <a:prstGeom prst="rect">
            <a:avLst/>
          </a:prstGeom>
          <a:noFill/>
          <a:ln w="114300" cap="flat" cmpd="sng">
            <a:solidFill>
              <a:srgbClr val="FF0000"/>
            </a:solidFill>
            <a:prstDash val="solid"/>
            <a:round/>
            <a:headEnd type="none" w="sm" len="sm"/>
            <a:tailEnd type="none" w="sm" len="sm"/>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928C1A-AE49-41A1-84D0-7B6C21DD039C}"/>
              </a:ext>
            </a:extLst>
          </p:cNvPr>
          <p:cNvSpPr txBox="1"/>
          <p:nvPr/>
        </p:nvSpPr>
        <p:spPr>
          <a:xfrm>
            <a:off x="407324" y="1206686"/>
            <a:ext cx="6756329" cy="304698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effectLst/>
                <a:latin typeface="Arial" panose="020B0604020202020204" pitchFamily="34" charset="0"/>
              </a:rPr>
              <a:t>This Adapted Literature resource is available through the Sherlock Center Resource Library. The text and graphics are adapted from the original source. These resources are provided for teachers to help students with severe disabilities participate in the general curriculum. Please limit the use and distribution of these materials accordingly.</a:t>
            </a:r>
            <a:endParaRPr lang="en-US" sz="2400" dirty="0"/>
          </a:p>
        </p:txBody>
      </p:sp>
      <p:sp>
        <p:nvSpPr>
          <p:cNvPr id="4" name="TextBox 1">
            <a:extLst>
              <a:ext uri="{FF2B5EF4-FFF2-40B4-BE49-F238E27FC236}">
                <a16:creationId xmlns:a16="http://schemas.microsoft.com/office/drawing/2014/main" id="{883E2F63-7E1A-4C57-A14E-717B399A8FE7}"/>
              </a:ext>
            </a:extLst>
          </p:cNvPr>
          <p:cNvSpPr txBox="1"/>
          <p:nvPr/>
        </p:nvSpPr>
        <p:spPr>
          <a:xfrm>
            <a:off x="424909" y="4654003"/>
            <a:ext cx="6904661" cy="1200329"/>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latin typeface="Arial"/>
                <a:cs typeface="Arial"/>
              </a:rPr>
              <a:t>Paul V. Sherlock Center on Disabilities/RI College</a:t>
            </a:r>
          </a:p>
          <a:p>
            <a:r>
              <a:rPr lang="en-US" sz="2400" dirty="0">
                <a:latin typeface="Arial" panose="020B0604020202020204" pitchFamily="34" charset="0"/>
                <a:cs typeface="Arial" panose="020B0604020202020204" pitchFamily="34" charset="0"/>
              </a:rPr>
              <a:t>600 Mt. Pleasant Avenue, Providence RI 02908</a:t>
            </a:r>
          </a:p>
          <a:p>
            <a:r>
              <a:rPr lang="en-US" sz="2400" dirty="0">
                <a:latin typeface="Arial"/>
                <a:cs typeface="Arial"/>
              </a:rPr>
              <a:t>Website: www.sherlockcenter.org</a:t>
            </a:r>
          </a:p>
        </p:txBody>
      </p:sp>
    </p:spTree>
    <p:extLst>
      <p:ext uri="{BB962C8B-B14F-4D97-AF65-F5344CB8AC3E}">
        <p14:creationId xmlns:p14="http://schemas.microsoft.com/office/powerpoint/2010/main" val="3060758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p:nvPr/>
        </p:nvSpPr>
        <p:spPr>
          <a:xfrm>
            <a:off x="1113102" y="7585469"/>
            <a:ext cx="5720700" cy="1009200"/>
          </a:xfrm>
          <a:prstGeom prst="rect">
            <a:avLst/>
          </a:prstGeom>
          <a:noFill/>
          <a:ln>
            <a:noFill/>
          </a:ln>
        </p:spPr>
        <p:txBody>
          <a:bodyPr spcFirstLastPara="1" wrap="square" lIns="96675" tIns="96675" rIns="96675" bIns="96675" anchor="t" anchorCtr="0">
            <a:spAutoFit/>
          </a:bodyPr>
          <a:lstStyle/>
          <a:p>
            <a:pPr marL="0" lvl="0" indent="0" algn="l" rtl="0">
              <a:spcBef>
                <a:spcPts val="0"/>
              </a:spcBef>
              <a:spcAft>
                <a:spcPts val="0"/>
              </a:spcAft>
              <a:buNone/>
            </a:pPr>
            <a:r>
              <a:rPr lang="en" sz="2643">
                <a:solidFill>
                  <a:schemeClr val="dk1"/>
                </a:solidFill>
                <a:latin typeface="Comic Sans MS"/>
                <a:ea typeface="Comic Sans MS"/>
                <a:cs typeface="Comic Sans MS"/>
                <a:sym typeface="Comic Sans MS"/>
              </a:rPr>
              <a:t>Melody uses a wheelchair. She is not able to walk.</a:t>
            </a:r>
            <a:endParaRPr sz="1480"/>
          </a:p>
        </p:txBody>
      </p:sp>
      <p:pic>
        <p:nvPicPr>
          <p:cNvPr id="67" name="Google Shape;67;p15" title="download.jpg"/>
          <p:cNvPicPr preferRelativeResize="0"/>
          <p:nvPr/>
        </p:nvPicPr>
        <p:blipFill>
          <a:blip r:embed="rId3">
            <a:alphaModFix/>
          </a:blip>
          <a:stretch>
            <a:fillRect/>
          </a:stretch>
        </p:blipFill>
        <p:spPr>
          <a:xfrm>
            <a:off x="406775" y="1070225"/>
            <a:ext cx="6678775" cy="66787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p:nvPr/>
        </p:nvSpPr>
        <p:spPr>
          <a:xfrm>
            <a:off x="476372" y="8266212"/>
            <a:ext cx="6819600" cy="602100"/>
          </a:xfrm>
          <a:prstGeom prst="rect">
            <a:avLst/>
          </a:prstGeom>
          <a:noFill/>
          <a:ln>
            <a:noFill/>
          </a:ln>
        </p:spPr>
        <p:txBody>
          <a:bodyPr spcFirstLastPara="1" wrap="square" lIns="96675" tIns="96675" rIns="96675" bIns="96675" anchor="t" anchorCtr="0">
            <a:spAutoFit/>
          </a:bodyPr>
          <a:lstStyle/>
          <a:p>
            <a:pPr marL="0" lvl="0" indent="0" algn="ctr" rtl="0">
              <a:spcBef>
                <a:spcPts val="0"/>
              </a:spcBef>
              <a:spcAft>
                <a:spcPts val="0"/>
              </a:spcAft>
              <a:buNone/>
            </a:pPr>
            <a:r>
              <a:rPr lang="en" sz="2643">
                <a:solidFill>
                  <a:schemeClr val="dk1"/>
                </a:solidFill>
                <a:latin typeface="Comic Sans MS"/>
                <a:ea typeface="Comic Sans MS"/>
                <a:cs typeface="Comic Sans MS"/>
                <a:sym typeface="Comic Sans MS"/>
              </a:rPr>
              <a:t>Melody is very smart inside.</a:t>
            </a:r>
            <a:endParaRPr sz="1480"/>
          </a:p>
        </p:txBody>
      </p:sp>
      <p:pic>
        <p:nvPicPr>
          <p:cNvPr id="73" name="Google Shape;73;p16" title="94171.png"/>
          <p:cNvPicPr preferRelativeResize="0"/>
          <p:nvPr/>
        </p:nvPicPr>
        <p:blipFill>
          <a:blip r:embed="rId3">
            <a:alphaModFix/>
          </a:blip>
          <a:stretch>
            <a:fillRect/>
          </a:stretch>
        </p:blipFill>
        <p:spPr>
          <a:xfrm>
            <a:off x="566825" y="1959925"/>
            <a:ext cx="6638750" cy="56614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p:nvPr/>
        </p:nvSpPr>
        <p:spPr>
          <a:xfrm>
            <a:off x="222806" y="7154793"/>
            <a:ext cx="7326900" cy="602100"/>
          </a:xfrm>
          <a:prstGeom prst="rect">
            <a:avLst/>
          </a:prstGeom>
          <a:noFill/>
          <a:ln>
            <a:noFill/>
          </a:ln>
        </p:spPr>
        <p:txBody>
          <a:bodyPr spcFirstLastPara="1" wrap="square" lIns="96675" tIns="96675" rIns="96675" bIns="96675" anchor="t" anchorCtr="0">
            <a:spAutoFit/>
          </a:bodyPr>
          <a:lstStyle/>
          <a:p>
            <a:pPr marL="0" lvl="0" indent="0" algn="l" rtl="0">
              <a:spcBef>
                <a:spcPts val="0"/>
              </a:spcBef>
              <a:spcAft>
                <a:spcPts val="0"/>
              </a:spcAft>
              <a:buNone/>
            </a:pPr>
            <a:r>
              <a:rPr lang="en" sz="2643">
                <a:solidFill>
                  <a:schemeClr val="dk1"/>
                </a:solidFill>
                <a:latin typeface="Comic Sans MS"/>
                <a:ea typeface="Comic Sans MS"/>
                <a:cs typeface="Comic Sans MS"/>
                <a:sym typeface="Comic Sans MS"/>
              </a:rPr>
              <a:t>.</a:t>
            </a:r>
            <a:endParaRPr sz="1480"/>
          </a:p>
        </p:txBody>
      </p:sp>
      <p:sp>
        <p:nvSpPr>
          <p:cNvPr id="79" name="Google Shape;79;p17"/>
          <p:cNvSpPr txBox="1"/>
          <p:nvPr/>
        </p:nvSpPr>
        <p:spPr>
          <a:xfrm>
            <a:off x="476397" y="7245512"/>
            <a:ext cx="6819600" cy="602100"/>
          </a:xfrm>
          <a:prstGeom prst="rect">
            <a:avLst/>
          </a:prstGeom>
          <a:noFill/>
          <a:ln>
            <a:noFill/>
          </a:ln>
        </p:spPr>
        <p:txBody>
          <a:bodyPr spcFirstLastPara="1" wrap="square" lIns="96675" tIns="96675" rIns="96675" bIns="96675" anchor="t" anchorCtr="0">
            <a:spAutoFit/>
          </a:bodyPr>
          <a:lstStyle/>
          <a:p>
            <a:pPr marL="0" lvl="0" indent="0" algn="ctr" rtl="0">
              <a:spcBef>
                <a:spcPts val="0"/>
              </a:spcBef>
              <a:spcAft>
                <a:spcPts val="0"/>
              </a:spcAft>
              <a:buNone/>
            </a:pPr>
            <a:r>
              <a:rPr lang="en" sz="2643">
                <a:solidFill>
                  <a:schemeClr val="dk1"/>
                </a:solidFill>
                <a:latin typeface="Comic Sans MS"/>
                <a:ea typeface="Comic Sans MS"/>
                <a:cs typeface="Comic Sans MS"/>
                <a:sym typeface="Comic Sans MS"/>
              </a:rPr>
              <a:t>Melody’s parents love her.</a:t>
            </a:r>
            <a:endParaRPr sz="1480"/>
          </a:p>
        </p:txBody>
      </p:sp>
      <p:pic>
        <p:nvPicPr>
          <p:cNvPr id="80" name="Google Shape;80;p17" title="oomm family.jpeg"/>
          <p:cNvPicPr preferRelativeResize="0"/>
          <p:nvPr/>
        </p:nvPicPr>
        <p:blipFill>
          <a:blip r:embed="rId3">
            <a:alphaModFix/>
          </a:blip>
          <a:stretch>
            <a:fillRect/>
          </a:stretch>
        </p:blipFill>
        <p:spPr>
          <a:xfrm>
            <a:off x="838200" y="2019075"/>
            <a:ext cx="6096000" cy="4572000"/>
          </a:xfrm>
          <a:prstGeom prst="rect">
            <a:avLst/>
          </a:prstGeom>
          <a:noFill/>
          <a:ln w="114300" cap="flat" cmpd="sng">
            <a:solidFill>
              <a:srgbClr val="FF0000"/>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p:nvPr/>
        </p:nvSpPr>
        <p:spPr>
          <a:xfrm>
            <a:off x="476397" y="7309262"/>
            <a:ext cx="6819600" cy="602100"/>
          </a:xfrm>
          <a:prstGeom prst="rect">
            <a:avLst/>
          </a:prstGeom>
          <a:noFill/>
          <a:ln>
            <a:noFill/>
          </a:ln>
        </p:spPr>
        <p:txBody>
          <a:bodyPr spcFirstLastPara="1" wrap="square" lIns="96675" tIns="96675" rIns="96675" bIns="96675" anchor="t" anchorCtr="0">
            <a:spAutoFit/>
          </a:bodyPr>
          <a:lstStyle/>
          <a:p>
            <a:pPr marL="0" lvl="0" indent="0" algn="ctr" rtl="0">
              <a:spcBef>
                <a:spcPts val="0"/>
              </a:spcBef>
              <a:spcAft>
                <a:spcPts val="0"/>
              </a:spcAft>
              <a:buNone/>
            </a:pPr>
            <a:r>
              <a:rPr lang="en" sz="2643">
                <a:solidFill>
                  <a:schemeClr val="dk1"/>
                </a:solidFill>
                <a:latin typeface="Comic Sans MS"/>
                <a:ea typeface="Comic Sans MS"/>
                <a:cs typeface="Comic Sans MS"/>
                <a:sym typeface="Comic Sans MS"/>
              </a:rPr>
              <a:t>She has a baby sister named Penny.</a:t>
            </a:r>
            <a:endParaRPr sz="1480"/>
          </a:p>
        </p:txBody>
      </p:sp>
      <p:pic>
        <p:nvPicPr>
          <p:cNvPr id="86" name="Google Shape;86;p18" title="penny2.jpg"/>
          <p:cNvPicPr preferRelativeResize="0"/>
          <p:nvPr/>
        </p:nvPicPr>
        <p:blipFill>
          <a:blip r:embed="rId3">
            <a:alphaModFix/>
          </a:blip>
          <a:stretch>
            <a:fillRect/>
          </a:stretch>
        </p:blipFill>
        <p:spPr>
          <a:xfrm>
            <a:off x="1355300" y="1449575"/>
            <a:ext cx="5061800" cy="5061800"/>
          </a:xfrm>
          <a:prstGeom prst="rect">
            <a:avLst/>
          </a:prstGeom>
          <a:noFill/>
          <a:ln w="114300" cap="flat" cmpd="sng">
            <a:solidFill>
              <a:srgbClr val="FF0000"/>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9"/>
          <p:cNvSpPr txBox="1"/>
          <p:nvPr/>
        </p:nvSpPr>
        <p:spPr>
          <a:xfrm>
            <a:off x="476372" y="8266212"/>
            <a:ext cx="6819600" cy="602100"/>
          </a:xfrm>
          <a:prstGeom prst="rect">
            <a:avLst/>
          </a:prstGeom>
          <a:noFill/>
          <a:ln>
            <a:noFill/>
          </a:ln>
        </p:spPr>
        <p:txBody>
          <a:bodyPr spcFirstLastPara="1" wrap="square" lIns="96675" tIns="96675" rIns="96675" bIns="96675" anchor="t" anchorCtr="0">
            <a:spAutoFit/>
          </a:bodyPr>
          <a:lstStyle/>
          <a:p>
            <a:pPr marL="0" lvl="0" indent="0" algn="ctr" rtl="0">
              <a:spcBef>
                <a:spcPts val="0"/>
              </a:spcBef>
              <a:spcAft>
                <a:spcPts val="0"/>
              </a:spcAft>
              <a:buNone/>
            </a:pPr>
            <a:r>
              <a:rPr lang="en" sz="2643">
                <a:solidFill>
                  <a:schemeClr val="dk1"/>
                </a:solidFill>
                <a:latin typeface="Comic Sans MS"/>
                <a:ea typeface="Comic Sans MS"/>
                <a:cs typeface="Comic Sans MS"/>
                <a:sym typeface="Comic Sans MS"/>
              </a:rPr>
              <a:t>Melody loves music.</a:t>
            </a:r>
            <a:endParaRPr sz="1480"/>
          </a:p>
        </p:txBody>
      </p:sp>
      <p:pic>
        <p:nvPicPr>
          <p:cNvPr id="92" name="Google Shape;92;p19" title="download.jpg"/>
          <p:cNvPicPr preferRelativeResize="0"/>
          <p:nvPr/>
        </p:nvPicPr>
        <p:blipFill>
          <a:blip r:embed="rId3">
            <a:alphaModFix/>
          </a:blip>
          <a:stretch>
            <a:fillRect/>
          </a:stretch>
        </p:blipFill>
        <p:spPr>
          <a:xfrm>
            <a:off x="662750" y="492650"/>
            <a:ext cx="3104175" cy="2578050"/>
          </a:xfrm>
          <a:prstGeom prst="rect">
            <a:avLst/>
          </a:prstGeom>
          <a:noFill/>
          <a:ln w="114300" cap="flat" cmpd="sng">
            <a:solidFill>
              <a:srgbClr val="FF0000"/>
            </a:solidFill>
            <a:prstDash val="solid"/>
            <a:round/>
            <a:headEnd type="none" w="sm" len="sm"/>
            <a:tailEnd type="none" w="sm" len="sm"/>
          </a:ln>
        </p:spPr>
      </p:pic>
      <p:pic>
        <p:nvPicPr>
          <p:cNvPr id="93" name="Google Shape;93;p19" title="6023.png"/>
          <p:cNvPicPr preferRelativeResize="0"/>
          <p:nvPr/>
        </p:nvPicPr>
        <p:blipFill>
          <a:blip r:embed="rId4">
            <a:alphaModFix/>
          </a:blip>
          <a:stretch>
            <a:fillRect/>
          </a:stretch>
        </p:blipFill>
        <p:spPr>
          <a:xfrm>
            <a:off x="152400" y="3201825"/>
            <a:ext cx="7273375" cy="5666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0"/>
          <p:cNvSpPr txBox="1"/>
          <p:nvPr/>
        </p:nvSpPr>
        <p:spPr>
          <a:xfrm>
            <a:off x="476372" y="8266212"/>
            <a:ext cx="6819600" cy="602100"/>
          </a:xfrm>
          <a:prstGeom prst="rect">
            <a:avLst/>
          </a:prstGeom>
          <a:noFill/>
          <a:ln>
            <a:noFill/>
          </a:ln>
        </p:spPr>
        <p:txBody>
          <a:bodyPr spcFirstLastPara="1" wrap="square" lIns="96675" tIns="96675" rIns="96675" bIns="96675" anchor="t" anchorCtr="0">
            <a:spAutoFit/>
          </a:bodyPr>
          <a:lstStyle/>
          <a:p>
            <a:pPr marL="0" lvl="0" indent="0" algn="ctr" rtl="0">
              <a:spcBef>
                <a:spcPts val="0"/>
              </a:spcBef>
              <a:spcAft>
                <a:spcPts val="0"/>
              </a:spcAft>
              <a:buNone/>
            </a:pPr>
            <a:r>
              <a:rPr lang="en" sz="2643">
                <a:solidFill>
                  <a:schemeClr val="dk1"/>
                </a:solidFill>
                <a:latin typeface="Comic Sans MS"/>
                <a:ea typeface="Comic Sans MS"/>
                <a:cs typeface="Comic Sans MS"/>
                <a:sym typeface="Comic Sans MS"/>
              </a:rPr>
              <a:t>Kids at school do not understand Melody.</a:t>
            </a:r>
            <a:endParaRPr sz="1480"/>
          </a:p>
        </p:txBody>
      </p:sp>
      <p:pic>
        <p:nvPicPr>
          <p:cNvPr id="99" name="Google Shape;99;p20" title="190811.png"/>
          <p:cNvPicPr preferRelativeResize="0"/>
          <p:nvPr/>
        </p:nvPicPr>
        <p:blipFill>
          <a:blip r:embed="rId3">
            <a:alphaModFix/>
          </a:blip>
          <a:stretch>
            <a:fillRect/>
          </a:stretch>
        </p:blipFill>
        <p:spPr>
          <a:xfrm>
            <a:off x="726550" y="2704200"/>
            <a:ext cx="6146325" cy="5241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1"/>
          <p:cNvSpPr txBox="1"/>
          <p:nvPr/>
        </p:nvSpPr>
        <p:spPr>
          <a:xfrm>
            <a:off x="476359" y="7139162"/>
            <a:ext cx="6819600" cy="1009200"/>
          </a:xfrm>
          <a:prstGeom prst="rect">
            <a:avLst/>
          </a:prstGeom>
          <a:noFill/>
          <a:ln>
            <a:noFill/>
          </a:ln>
        </p:spPr>
        <p:txBody>
          <a:bodyPr spcFirstLastPara="1" wrap="square" lIns="96675" tIns="96675" rIns="96675" bIns="96675" anchor="t" anchorCtr="0">
            <a:spAutoFit/>
          </a:bodyPr>
          <a:lstStyle/>
          <a:p>
            <a:pPr marL="0" lvl="0" indent="0" algn="ctr" rtl="0">
              <a:spcBef>
                <a:spcPts val="0"/>
              </a:spcBef>
              <a:spcAft>
                <a:spcPts val="0"/>
              </a:spcAft>
              <a:buNone/>
            </a:pPr>
            <a:r>
              <a:rPr lang="en" sz="2643">
                <a:solidFill>
                  <a:schemeClr val="dk1"/>
                </a:solidFill>
                <a:latin typeface="Comic Sans MS"/>
                <a:ea typeface="Comic Sans MS"/>
                <a:cs typeface="Comic Sans MS"/>
                <a:sym typeface="Comic Sans MS"/>
              </a:rPr>
              <a:t>They think that she cannot learn. Melody feels frustrated.</a:t>
            </a:r>
            <a:endParaRPr sz="1480"/>
          </a:p>
        </p:txBody>
      </p:sp>
      <p:pic>
        <p:nvPicPr>
          <p:cNvPr id="105" name="Google Shape;105;p21" title="download.jpg"/>
          <p:cNvPicPr preferRelativeResize="0"/>
          <p:nvPr/>
        </p:nvPicPr>
        <p:blipFill>
          <a:blip r:embed="rId3">
            <a:alphaModFix/>
          </a:blip>
          <a:stretch>
            <a:fillRect/>
          </a:stretch>
        </p:blipFill>
        <p:spPr>
          <a:xfrm>
            <a:off x="628211" y="2172600"/>
            <a:ext cx="6515925" cy="4336050"/>
          </a:xfrm>
          <a:prstGeom prst="rect">
            <a:avLst/>
          </a:prstGeom>
          <a:noFill/>
          <a:ln w="114300" cap="flat" cmpd="sng">
            <a:solidFill>
              <a:srgbClr val="FF0000"/>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CB23711B323F48A64A1BDF4CAC1379" ma:contentTypeVersion="22" ma:contentTypeDescription="Create a new document." ma:contentTypeScope="" ma:versionID="065e09ebcec5912390f5eaf7680fe85d">
  <xsd:schema xmlns:xsd="http://www.w3.org/2001/XMLSchema" xmlns:xs="http://www.w3.org/2001/XMLSchema" xmlns:p="http://schemas.microsoft.com/office/2006/metadata/properties" xmlns:ns2="9c532a60-26e6-4ba8-ba66-cc12b220fc58" xmlns:ns3="9817f423-16b6-4052-95a5-c264e1f3a1cd" targetNamespace="http://schemas.microsoft.com/office/2006/metadata/properties" ma:root="true" ma:fieldsID="1b60376bf7e7d65129d9b79215338a22" ns2:_="" ns3:_="">
    <xsd:import namespace="9c532a60-26e6-4ba8-ba66-cc12b220fc58"/>
    <xsd:import namespace="9817f423-16b6-4052-95a5-c264e1f3a1c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_Flow_SignoffStatus" minOccurs="0"/>
                <xsd:element ref="ns3:MediaLengthInSeconds" minOccurs="0"/>
                <xsd:element ref="ns3:lcf76f155ced4ddcb4097134ff3c332f" minOccurs="0"/>
                <xsd:element ref="ns2:TaxCatchAll"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532a60-26e6-4ba8-ba66-cc12b220fc58" elementFormDefault="qualified">
    <xsd:import namespace="http://schemas.microsoft.com/office/2006/documentManagement/types"/>
    <xsd:import namespace="http://schemas.microsoft.com/office/infopath/2007/PartnerControls"/>
    <xsd:element name="SharedWithUsers" ma:index="8"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hidden="true" ma:internalName="SharedWithDetails" ma:readOnly="true">
      <xsd:simpleType>
        <xsd:restriction base="dms:Note"/>
      </xsd:simpleType>
    </xsd:element>
    <xsd:element name="TaxCatchAll" ma:index="23" nillable="true" ma:displayName="Taxonomy Catch All Column" ma:hidden="true" ma:list="{8dc32e96-cc28-4538-9c60-648c8603838b}" ma:internalName="TaxCatchAll" ma:readOnly="false" ma:showField="CatchAllData" ma:web="9c532a60-26e6-4ba8-ba66-cc12b220fc5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817f423-16b6-4052-95a5-c264e1f3a1c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hidden="true" ma:internalName="MediaServiceKeyPoints"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hidden="true" ma:internalName="MediaServiceOCR" ma:readOnly="true">
      <xsd:simpleType>
        <xsd:restriction base="dms:Note"/>
      </xsd:simpleType>
    </xsd:element>
    <xsd:element name="MediaServiceLocation" ma:index="18" nillable="true" ma:displayName="Location" ma:hidden="true" ma:internalName="MediaServiceLocation" ma:readOnly="true">
      <xsd:simpleType>
        <xsd:restriction base="dms:Text"/>
      </xsd:simpleType>
    </xsd:element>
    <xsd:element name="_Flow_SignoffStatus" ma:index="19" nillable="true" ma:displayName="Sign-off status" ma:default="In Process" ma:format="RadioButtons" ma:hidden="true" ma:internalName="Sign_x002d_off_x0020_status" ma:readOnly="false">
      <xsd:simpleType>
        <xsd:restriction base="dms:Choice">
          <xsd:enumeration value="In Process"/>
          <xsd:enumeration value="Completed"/>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b084e1b-860c-434d-9c01-ccac0739c27b"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Flow_SignoffStatus xmlns="9817f423-16b6-4052-95a5-c264e1f3a1cd">In Process</_Flow_SignoffStatus>
    <lcf76f155ced4ddcb4097134ff3c332f xmlns="9817f423-16b6-4052-95a5-c264e1f3a1cd">
      <Terms xmlns="http://schemas.microsoft.com/office/infopath/2007/PartnerControls"/>
    </lcf76f155ced4ddcb4097134ff3c332f>
    <TaxCatchAll xmlns="9c532a60-26e6-4ba8-ba66-cc12b220fc5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3C86FE-9A48-413A-8E4E-8E29C4363B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532a60-26e6-4ba8-ba66-cc12b220fc58"/>
    <ds:schemaRef ds:uri="9817f423-16b6-4052-95a5-c264e1f3a1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1B828F-C375-486E-A46D-B84F66C1E91C}">
  <ds:schemaRefs>
    <ds:schemaRef ds:uri="http://schemas.microsoft.com/office/2006/metadata/properties"/>
    <ds:schemaRef ds:uri="http://schemas.microsoft.com/office/infopath/2007/PartnerControls"/>
    <ds:schemaRef ds:uri="9817f423-16b6-4052-95a5-c264e1f3a1cd"/>
    <ds:schemaRef ds:uri="9c532a60-26e6-4ba8-ba66-cc12b220fc58"/>
  </ds:schemaRefs>
</ds:datastoreItem>
</file>

<file path=customXml/itemProps3.xml><?xml version="1.0" encoding="utf-8"?>
<ds:datastoreItem xmlns:ds="http://schemas.openxmlformats.org/officeDocument/2006/customXml" ds:itemID="{9589EADC-D3CA-42A9-8802-B6898CE2BF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20</Slides>
  <Notes>19</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modified xsi:type="dcterms:W3CDTF">2026-01-05T21:21:04Z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0x010100F6CB23711B323F48A64A1BDF4CAC1379</vt:lpwstr>
  </property>
  <property fmtid="{D5CDD505-2E9C-101B-9397-08002B2CF9AE}" pid="3" name="MediaServiceImageTags">
    <vt:lpwstr/>
  </property>
</Properties>
</file>