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65" r:id="rId7"/>
    <p:sldId id="266" r:id="rId8"/>
    <p:sldId id="263" r:id="rId9"/>
    <p:sldId id="262" r:id="rId10"/>
    <p:sldId id="269" r:id="rId11"/>
    <p:sldId id="264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5" autoAdjust="0"/>
    <p:restoredTop sz="94901" autoAdjust="0"/>
  </p:normalViewPr>
  <p:slideViewPr>
    <p:cSldViewPr snapToGrid="0">
      <p:cViewPr varScale="1">
        <p:scale>
          <a:sx n="74" d="100"/>
          <a:sy n="74" d="100"/>
        </p:scale>
        <p:origin x="60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B725-2A4A-7D75-B501-0FABD9D24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F5E8D-202C-6BC0-5522-155473C36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5063-4135-DB46-DB21-9BD0B161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4A78E-C498-C21A-C93B-0AE04D73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2397B-E447-4FBD-CC67-557B75EA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3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6DAF-913B-7913-441C-F61FB8D2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F7948-26DB-0F2C-C36C-2447A358C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4E28-2778-A3AD-6AEC-6F4EDE74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44AE-632E-911D-D0D0-98258807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0B67-8B64-453C-52A2-D06356260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5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C0E3D-A6D0-CA60-38ED-D42B229CA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893F6-5848-0FA3-604B-8C1A17F06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13674-1332-2DAD-E82D-EA39EE79B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8AAA-20CD-8A04-407E-B2267961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0A220-93E7-50B1-13AD-31114E9D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D2C8-3140-A2F6-F802-B6817C20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BCDE-1077-9B9E-E329-351AD9A99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7C1A4-EC06-FF43-A7A7-EC9ED39E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DC678-2BBE-13BE-023F-11388C39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8A522-17BE-F55E-6736-688C3AAD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D284-80DF-C933-5986-2B18E750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544E0-DA81-E5E7-BD1F-2ABF51AC0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64237-0A4F-6B29-420D-F4D27418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A144-64E2-1BF6-355A-5EF1C10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9ECB8-E8A3-DADE-69F1-75BF3BCC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9AF5-0FF5-8B10-ACD4-0124C5DB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197AD-045B-BDC7-71BF-7308B2161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C8B44-AB0A-57E2-B1B8-DAFB585E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3FDAB-0365-4624-A1B2-DC08C9E7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A38E4-1214-9816-5FFC-2FFC10A4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288CA-86FC-046A-FB53-419DE19C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DE56-561D-B4E2-32B8-9420FA39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82C0F-E843-D759-B65E-A62D84031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4E6BF-262D-D1A6-CDB7-4B7273C87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CAF1F-B27A-9B49-0A8F-B79B43AF3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C9366-287D-4BD6-69BD-FF47E3E7A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1C15D-E530-7384-03D5-59E327BC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313EC-E142-AD4C-7244-20962E91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EAF4-5A36-1650-222F-060206658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F021-ED71-2029-CA44-A388600C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09C92-4D15-BFB2-6E23-52EB03A69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577A2-1D66-38FC-2787-3CA4F7B3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DF270-A98B-292A-F4CC-730408D9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AB13B-16C7-2FB1-87E3-22E79FC8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090F-0E41-3537-5DA1-1ACCCAA05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19CF8-9252-9A69-6A9B-F1ABAF9A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6835-6B86-F4FF-471B-DB2B6532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6ED9-F98E-FB8E-BF0F-D7B199E7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3CB01-140B-2E7A-AA8E-01EACE393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FAD42-BD49-BD19-D4DA-21B0EB51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34B70-F781-C85E-BDD2-0E12CCCD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26463-2FE6-97A5-B3F4-DF64097E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041A-67A9-060F-1AA9-B611C3C3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77172-9536-F7D3-A77A-DC538AD5F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57D23-021B-F44A-272A-2D3E40AAD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9F00B-E247-275E-98A5-68879896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C3B32-16B8-2E98-4C21-B3BE5902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76DA-8AC5-AA98-8C83-86DE0E32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2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6A02D-4317-1657-25A3-4DC5631F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FEB50-5A3F-DA5D-6233-5CCCBC4E6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8F87F-23E6-5A19-0B2C-F02650D4E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D7824-A26D-4C16-A66E-01E8B18A285D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61F9-C261-D7CD-FECB-E0B6CBF99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06832-3451-D208-315B-67224B37A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2A0D0-B9A1-46FD-AFFE-3A4BE36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symbol-of-unity-and-diversity-hands-together-36686749/" TargetMode="External"/><Relationship Id="rId3" Type="http://schemas.openxmlformats.org/officeDocument/2006/relationships/hyperlink" Target="https://www.pexels.com/photo/a-group-of-men-wearing-white-shirt-9775880/" TargetMode="External"/><Relationship Id="rId7" Type="http://schemas.openxmlformats.org/officeDocument/2006/relationships/hyperlink" Target="https://www.pexels.com/photo/a-girl-and-a-boy-wearing-black-clothes-sitting-next-to-each-other-6187678/" TargetMode="External"/><Relationship Id="rId2" Type="http://schemas.openxmlformats.org/officeDocument/2006/relationships/hyperlink" Target="Scou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a-two-men-looking-the-digital-tablet-8729810/" TargetMode="External"/><Relationship Id="rId5" Type="http://schemas.openxmlformats.org/officeDocument/2006/relationships/hyperlink" Target="https://www.pexels.com/photo/man-sitting-at-a-table-and-signing-a-document-8729721/" TargetMode="External"/><Relationship Id="rId4" Type="http://schemas.openxmlformats.org/officeDocument/2006/relationships/hyperlink" Target="https://www.pexels.com/photo/diverse-male-teenagers-bullying-anonymous-lady-covering-face-with-hands-6147113/" TargetMode="External"/><Relationship Id="rId9" Type="http://schemas.openxmlformats.org/officeDocument/2006/relationships/hyperlink" Target="http://www.sherlockcenter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0757-D376-E4C2-DA79-157ED4373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85667"/>
            <a:ext cx="9144000" cy="2387600"/>
          </a:xfrm>
        </p:spPr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Kill a Mockingbird</a:t>
            </a:r>
            <a:endParaRPr lang="en-US" dirty="0"/>
          </a:p>
        </p:txBody>
      </p:sp>
      <p:pic>
        <p:nvPicPr>
          <p:cNvPr id="3" name="Picture 2" descr="Cover of To Kill a Mockingbird by Harper Lee">
            <a:extLst>
              <a:ext uri="{FF2B5EF4-FFF2-40B4-BE49-F238E27FC236}">
                <a16:creationId xmlns:a16="http://schemas.microsoft.com/office/drawing/2014/main" id="{24A60084-293B-A883-10D0-60E38002A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6" y="331986"/>
            <a:ext cx="2900726" cy="4364182"/>
          </a:xfrm>
          <a:prstGeom prst="rect">
            <a:avLst/>
          </a:prstGeom>
        </p:spPr>
      </p:pic>
      <p:pic>
        <p:nvPicPr>
          <p:cNvPr id="4" name="Picture 3" descr="To Kill a Mockingbird">
            <a:extLst>
              <a:ext uri="{FF2B5EF4-FFF2-40B4-BE49-F238E27FC236}">
                <a16:creationId xmlns:a16="http://schemas.microsoft.com/office/drawing/2014/main" id="{37A69006-D550-AC37-550E-E93AD8C87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70" y="4777324"/>
            <a:ext cx="5878657" cy="1080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488BC-6FF9-F531-AE06-F4845487A6ED}"/>
              </a:ext>
            </a:extLst>
          </p:cNvPr>
          <p:cNvSpPr txBox="1"/>
          <p:nvPr/>
        </p:nvSpPr>
        <p:spPr>
          <a:xfrm>
            <a:off x="2833252" y="6064349"/>
            <a:ext cx="652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Adapted from the Original Text by Harper Lee</a:t>
            </a:r>
          </a:p>
        </p:txBody>
      </p:sp>
    </p:spTree>
    <p:extLst>
      <p:ext uri="{BB962C8B-B14F-4D97-AF65-F5344CB8AC3E}">
        <p14:creationId xmlns:p14="http://schemas.microsoft.com/office/powerpoint/2010/main" val="1932101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8D7D96-49BE-0A9B-2EA5-218656FFD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565"/>
            <a:ext cx="9144000" cy="977778"/>
          </a:xfrm>
        </p:spPr>
        <p:txBody>
          <a:bodyPr/>
          <a:lstStyle/>
          <a:p>
            <a:r>
              <a:rPr lang="en-US" dirty="0"/>
              <a:t>Disclaimer and Credits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FF186-8980-030A-7BF6-256FC984669B}"/>
              </a:ext>
            </a:extLst>
          </p:cNvPr>
          <p:cNvSpPr txBox="1"/>
          <p:nvPr/>
        </p:nvSpPr>
        <p:spPr>
          <a:xfrm>
            <a:off x="1116280" y="1028343"/>
            <a:ext cx="94646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Adapted Literature Resource is available through the Paul V. Sherlock Center on Disabilities Resource Library. The text is adapted from the original source. Graphics were provided by </a:t>
            </a:r>
            <a:r>
              <a:rPr lang="en-US" dirty="0" err="1">
                <a:solidFill>
                  <a:schemeClr val="bg1"/>
                </a:solidFill>
              </a:rPr>
              <a:t>Pexels</a:t>
            </a:r>
            <a:r>
              <a:rPr lang="en-US" dirty="0">
                <a:solidFill>
                  <a:schemeClr val="bg1"/>
                </a:solidFill>
              </a:rPr>
              <a:t>. These resources are provided for teachers to help students with severe disabilities participate in the general curriculum. Please limit the use and distribution of these materials accordingly.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Photo Credits: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Scout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Group of Men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Woman Being Bullied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Atticus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Atticus and Tom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Jem and Scout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Holding Hands</a:t>
            </a:r>
            <a:r>
              <a:rPr lang="en-US" dirty="0">
                <a:solidFill>
                  <a:schemeClr val="bg1"/>
                </a:solidFill>
              </a:rPr>
              <a:t> from </a:t>
            </a:r>
            <a:r>
              <a:rPr lang="en-US" dirty="0" err="1">
                <a:solidFill>
                  <a:schemeClr val="bg1"/>
                </a:solidFill>
              </a:rPr>
              <a:t>Pexels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Paul V. Sherlock Center on Disabilities / RI College</a:t>
            </a:r>
          </a:p>
          <a:p>
            <a:r>
              <a:rPr lang="en-US" dirty="0">
                <a:solidFill>
                  <a:schemeClr val="bg1"/>
                </a:solidFill>
              </a:rPr>
              <a:t>600 Mt. Pleasant Avenue, Providence RI 02908</a:t>
            </a:r>
          </a:p>
          <a:p>
            <a:r>
              <a:rPr lang="en-US" dirty="0">
                <a:solidFill>
                  <a:schemeClr val="bg1"/>
                </a:solidFill>
                <a:hlinkClick r:id="rId9"/>
              </a:rPr>
              <a:t>www.sherlockcenter.org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3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843B-4E97-AF57-DE0A-AB0BF5F25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73015" y="-745123"/>
            <a:ext cx="9144000" cy="2387600"/>
          </a:xfrm>
        </p:spPr>
        <p:txBody>
          <a:bodyPr/>
          <a:lstStyle/>
          <a:p>
            <a:r>
              <a:rPr lang="en-US" dirty="0"/>
              <a:t>Scout</a:t>
            </a:r>
          </a:p>
        </p:txBody>
      </p:sp>
      <p:pic>
        <p:nvPicPr>
          <p:cNvPr id="5" name="Picture 4" descr="Teen on bed">
            <a:extLst>
              <a:ext uri="{FF2B5EF4-FFF2-40B4-BE49-F238E27FC236}">
                <a16:creationId xmlns:a16="http://schemas.microsoft.com/office/drawing/2014/main" id="{FDC3D4A4-2137-5A2A-D9F3-18F449E6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8" r="17928"/>
          <a:stretch/>
        </p:blipFill>
        <p:spPr>
          <a:xfrm>
            <a:off x="3949769" y="1311331"/>
            <a:ext cx="3962401" cy="3581167"/>
          </a:xfrm>
          <a:prstGeom prst="rect">
            <a:avLst/>
          </a:prstGeom>
        </p:spPr>
      </p:pic>
      <p:pic>
        <p:nvPicPr>
          <p:cNvPr id="3" name="Picture 2" descr="Scout">
            <a:extLst>
              <a:ext uri="{FF2B5EF4-FFF2-40B4-BE49-F238E27FC236}">
                <a16:creationId xmlns:a16="http://schemas.microsoft.com/office/drawing/2014/main" id="{1B017E13-CEBB-A3FD-0AFB-ACBE1BB63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1" y="5048021"/>
            <a:ext cx="2005018" cy="1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DF99-6B0A-CCB6-5866-E6ABE0805D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People</a:t>
            </a:r>
            <a:endParaRPr lang="en-US" dirty="0"/>
          </a:p>
        </p:txBody>
      </p:sp>
      <p:pic>
        <p:nvPicPr>
          <p:cNvPr id="3" name="Picture 2" descr="Group of young men">
            <a:extLst>
              <a:ext uri="{FF2B5EF4-FFF2-40B4-BE49-F238E27FC236}">
                <a16:creationId xmlns:a16="http://schemas.microsoft.com/office/drawing/2014/main" id="{4A3147EE-81F1-C842-42A5-6FDCBDAA5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9" b="32019"/>
          <a:stretch/>
        </p:blipFill>
        <p:spPr>
          <a:xfrm>
            <a:off x="3810000" y="1171976"/>
            <a:ext cx="4572000" cy="3490175"/>
          </a:xfrm>
          <a:prstGeom prst="rect">
            <a:avLst/>
          </a:prstGeom>
        </p:spPr>
      </p:pic>
      <p:pic>
        <p:nvPicPr>
          <p:cNvPr id="11" name="Picture 10" descr="Scout sees different people.">
            <a:extLst>
              <a:ext uri="{FF2B5EF4-FFF2-40B4-BE49-F238E27FC236}">
                <a16:creationId xmlns:a16="http://schemas.microsoft.com/office/drawing/2014/main" id="{A49E9CC8-F1A6-7A72-1F4C-C55D17FCD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5175951"/>
            <a:ext cx="86106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AEA6-FD17-3E53-AA6C-E0FB3EE96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98431" y="3250101"/>
            <a:ext cx="9144000" cy="2387600"/>
          </a:xfrm>
        </p:spPr>
        <p:txBody>
          <a:bodyPr/>
          <a:lstStyle/>
          <a:p>
            <a:r>
              <a:rPr lang="en-US" dirty="0"/>
              <a:t>Mean People</a:t>
            </a:r>
          </a:p>
        </p:txBody>
      </p:sp>
      <p:pic>
        <p:nvPicPr>
          <p:cNvPr id="8" name="Picture 7" descr="Sad woman.">
            <a:extLst>
              <a:ext uri="{FF2B5EF4-FFF2-40B4-BE49-F238E27FC236}">
                <a16:creationId xmlns:a16="http://schemas.microsoft.com/office/drawing/2014/main" id="{7C716451-7958-E30B-5C05-A5B3B4016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34783"/>
          <a:stretch/>
        </p:blipFill>
        <p:spPr>
          <a:xfrm>
            <a:off x="3399706" y="708157"/>
            <a:ext cx="5392588" cy="3538377"/>
          </a:xfrm>
          <a:prstGeom prst="rect">
            <a:avLst/>
          </a:prstGeom>
        </p:spPr>
      </p:pic>
      <p:pic>
        <p:nvPicPr>
          <p:cNvPr id="12" name="Picture 11" descr="Scout sees mean people.">
            <a:extLst>
              <a:ext uri="{FF2B5EF4-FFF2-40B4-BE49-F238E27FC236}">
                <a16:creationId xmlns:a16="http://schemas.microsoft.com/office/drawing/2014/main" id="{1FA71DEB-4974-3050-53F1-CE14409ED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5201376"/>
            <a:ext cx="78390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8B37-55FF-6754-E9C1-21B172B9E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9631" y="-236674"/>
            <a:ext cx="9144000" cy="2387600"/>
          </a:xfrm>
        </p:spPr>
        <p:txBody>
          <a:bodyPr/>
          <a:lstStyle/>
          <a:p>
            <a:r>
              <a:rPr lang="en-US" dirty="0"/>
              <a:t>Scout’s Dad</a:t>
            </a:r>
          </a:p>
        </p:txBody>
      </p:sp>
      <p:pic>
        <p:nvPicPr>
          <p:cNvPr id="4" name="Picture 3" descr="Man at a desk.">
            <a:extLst>
              <a:ext uri="{FF2B5EF4-FFF2-40B4-BE49-F238E27FC236}">
                <a16:creationId xmlns:a16="http://schemas.microsoft.com/office/drawing/2014/main" id="{633A46FF-315A-EFC3-6C22-A47ADE3D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7" t="659" r="987" b="6755"/>
          <a:stretch/>
        </p:blipFill>
        <p:spPr>
          <a:xfrm>
            <a:off x="4522835" y="1300766"/>
            <a:ext cx="2609118" cy="3618963"/>
          </a:xfrm>
          <a:prstGeom prst="rect">
            <a:avLst/>
          </a:prstGeom>
        </p:spPr>
      </p:pic>
      <p:pic>
        <p:nvPicPr>
          <p:cNvPr id="9" name="Picture 8" descr="Scout's Dad">
            <a:extLst>
              <a:ext uri="{FF2B5EF4-FFF2-40B4-BE49-F238E27FC236}">
                <a16:creationId xmlns:a16="http://schemas.microsoft.com/office/drawing/2014/main" id="{2BED11B6-DD90-E21E-0FC4-A09DFA5FF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30" y="5263369"/>
            <a:ext cx="39147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229764-5B0C-8863-CAC2-4E5C5ACE6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4415" y="-692285"/>
            <a:ext cx="9144000" cy="2387600"/>
          </a:xfrm>
        </p:spPr>
        <p:txBody>
          <a:bodyPr/>
          <a:lstStyle/>
          <a:p>
            <a:r>
              <a:rPr lang="en-US" dirty="0"/>
              <a:t>Dad Helps</a:t>
            </a:r>
          </a:p>
        </p:txBody>
      </p:sp>
      <p:pic>
        <p:nvPicPr>
          <p:cNvPr id="4" name="Picture 3" descr="Two men working.">
            <a:extLst>
              <a:ext uri="{FF2B5EF4-FFF2-40B4-BE49-F238E27FC236}">
                <a16:creationId xmlns:a16="http://schemas.microsoft.com/office/drawing/2014/main" id="{C8A64A55-4058-AF15-D036-3578EB3FC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6450" b="6835"/>
          <a:stretch/>
        </p:blipFill>
        <p:spPr>
          <a:xfrm>
            <a:off x="3668109" y="1525344"/>
            <a:ext cx="4421747" cy="3239842"/>
          </a:xfrm>
          <a:prstGeom prst="rect">
            <a:avLst/>
          </a:prstGeom>
        </p:spPr>
      </p:pic>
      <p:pic>
        <p:nvPicPr>
          <p:cNvPr id="9" name="Picture 8" descr="Dad helps.">
            <a:extLst>
              <a:ext uri="{FF2B5EF4-FFF2-40B4-BE49-F238E27FC236}">
                <a16:creationId xmlns:a16="http://schemas.microsoft.com/office/drawing/2014/main" id="{1F69FA16-F04E-ED40-F138-D12791F96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08" y="5127760"/>
            <a:ext cx="34099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61B1-63AE-D38F-BF91-7DAA24CC5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03891" y="115331"/>
            <a:ext cx="9144000" cy="1228726"/>
          </a:xfrm>
        </p:spPr>
        <p:txBody>
          <a:bodyPr/>
          <a:lstStyle/>
          <a:p>
            <a:r>
              <a:rPr lang="en-US" dirty="0"/>
              <a:t>Hurt</a:t>
            </a:r>
          </a:p>
        </p:txBody>
      </p:sp>
      <p:grpSp>
        <p:nvGrpSpPr>
          <p:cNvPr id="8" name="Group 7" descr="One man crossed out with a red x.">
            <a:extLst>
              <a:ext uri="{FF2B5EF4-FFF2-40B4-BE49-F238E27FC236}">
                <a16:creationId xmlns:a16="http://schemas.microsoft.com/office/drawing/2014/main" id="{6D5ADC8E-BBC5-A3D9-BBA4-933F54327039}"/>
              </a:ext>
            </a:extLst>
          </p:cNvPr>
          <p:cNvGrpSpPr/>
          <p:nvPr/>
        </p:nvGrpSpPr>
        <p:grpSpPr>
          <a:xfrm>
            <a:off x="3668109" y="1525344"/>
            <a:ext cx="4421747" cy="3239842"/>
            <a:chOff x="3668109" y="1525344"/>
            <a:chExt cx="4421747" cy="3239842"/>
          </a:xfrm>
        </p:grpSpPr>
        <p:pic>
          <p:nvPicPr>
            <p:cNvPr id="5" name="Picture 4" descr="Two men sitting at a table looking at a tablet&#10;&#10;AI-generated content may be incorrect.">
              <a:extLst>
                <a:ext uri="{FF2B5EF4-FFF2-40B4-BE49-F238E27FC236}">
                  <a16:creationId xmlns:a16="http://schemas.microsoft.com/office/drawing/2014/main" id="{D5AC441A-6A81-D161-7180-266736C8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6" r="6450" b="6835"/>
            <a:stretch/>
          </p:blipFill>
          <p:spPr>
            <a:xfrm>
              <a:off x="3668109" y="1525344"/>
              <a:ext cx="4421747" cy="3239842"/>
            </a:xfrm>
            <a:prstGeom prst="rect">
              <a:avLst/>
            </a:prstGeom>
          </p:spPr>
        </p:pic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CA7E6509-E1E5-8AAB-4023-654FBEC04985}"/>
                </a:ext>
              </a:extLst>
            </p:cNvPr>
            <p:cNvSpPr/>
            <p:nvPr/>
          </p:nvSpPr>
          <p:spPr>
            <a:xfrm>
              <a:off x="6096000" y="3145265"/>
              <a:ext cx="1436135" cy="1526582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The man gets hurt.">
            <a:extLst>
              <a:ext uri="{FF2B5EF4-FFF2-40B4-BE49-F238E27FC236}">
                <a16:creationId xmlns:a16="http://schemas.microsoft.com/office/drawing/2014/main" id="{94355F25-8717-03BE-A4F4-5D3993A0C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01" y="5127760"/>
            <a:ext cx="60960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A7BD-1450-DBC7-3C3E-5D5321273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8772" y="-128646"/>
            <a:ext cx="9144000" cy="1228725"/>
          </a:xfrm>
        </p:spPr>
        <p:txBody>
          <a:bodyPr/>
          <a:lstStyle/>
          <a:p>
            <a:r>
              <a:rPr lang="en-US" dirty="0"/>
              <a:t>Sad</a:t>
            </a:r>
          </a:p>
        </p:txBody>
      </p:sp>
      <p:pic>
        <p:nvPicPr>
          <p:cNvPr id="6" name="Picture 5" descr="Scout and her brother.">
            <a:extLst>
              <a:ext uri="{FF2B5EF4-FFF2-40B4-BE49-F238E27FC236}">
                <a16:creationId xmlns:a16="http://schemas.microsoft.com/office/drawing/2014/main" id="{F19AC061-139C-B9F7-5067-714DE9CE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06"/>
          <a:stretch/>
        </p:blipFill>
        <p:spPr>
          <a:xfrm>
            <a:off x="4436771" y="668358"/>
            <a:ext cx="3318457" cy="4121239"/>
          </a:xfrm>
          <a:prstGeom prst="rect">
            <a:avLst/>
          </a:prstGeom>
        </p:spPr>
      </p:pic>
      <p:pic>
        <p:nvPicPr>
          <p:cNvPr id="7" name="Picture 6" descr="They are sad.">
            <a:extLst>
              <a:ext uri="{FF2B5EF4-FFF2-40B4-BE49-F238E27FC236}">
                <a16:creationId xmlns:a16="http://schemas.microsoft.com/office/drawing/2014/main" id="{C1216789-C2D4-312A-002B-18B14D36B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5154881"/>
            <a:ext cx="44005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1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15F3-4D22-1587-3F67-3859D2520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2723" y="0"/>
            <a:ext cx="9144000" cy="1100871"/>
          </a:xfrm>
        </p:spPr>
        <p:txBody>
          <a:bodyPr/>
          <a:lstStyle/>
          <a:p>
            <a:r>
              <a:rPr lang="en-US" dirty="0"/>
              <a:t>Scout Helps</a:t>
            </a:r>
          </a:p>
        </p:txBody>
      </p:sp>
      <p:pic>
        <p:nvPicPr>
          <p:cNvPr id="3" name="Picture 2" descr="Two hands.">
            <a:extLst>
              <a:ext uri="{FF2B5EF4-FFF2-40B4-BE49-F238E27FC236}">
                <a16:creationId xmlns:a16="http://schemas.microsoft.com/office/drawing/2014/main" id="{63317C14-A330-2C93-EA37-A6BF4D40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9" b="84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74" b="9378"/>
          <a:stretch/>
        </p:blipFill>
        <p:spPr>
          <a:xfrm>
            <a:off x="4009689" y="1066800"/>
            <a:ext cx="4172620" cy="3890074"/>
          </a:xfrm>
          <a:prstGeom prst="rect">
            <a:avLst/>
          </a:prstGeom>
        </p:spPr>
      </p:pic>
      <p:pic>
        <p:nvPicPr>
          <p:cNvPr id="9" name="Picture 8" descr="Scout helps people.">
            <a:extLst>
              <a:ext uri="{FF2B5EF4-FFF2-40B4-BE49-F238E27FC236}">
                <a16:creationId xmlns:a16="http://schemas.microsoft.com/office/drawing/2014/main" id="{07BBC08A-E926-75D9-12CC-F1C13A76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5123884"/>
            <a:ext cx="60864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B23711B323F48A64A1BDF4CAC1379" ma:contentTypeVersion="23" ma:contentTypeDescription="Create a new document." ma:contentTypeScope="" ma:versionID="f63a033e5cfc211d31ce750151f644c4">
  <xsd:schema xmlns:xsd="http://www.w3.org/2001/XMLSchema" xmlns:xs="http://www.w3.org/2001/XMLSchema" xmlns:p="http://schemas.microsoft.com/office/2006/metadata/properties" xmlns:ns2="9c532a60-26e6-4ba8-ba66-cc12b220fc58" xmlns:ns3="9817f423-16b6-4052-95a5-c264e1f3a1cd" targetNamespace="http://schemas.microsoft.com/office/2006/metadata/properties" ma:root="true" ma:fieldsID="012b3301ab83fa0f866349f0bfb96e66" ns2:_="" ns3:_="">
    <xsd:import namespace="9c532a60-26e6-4ba8-ba66-cc12b220fc58"/>
    <xsd:import namespace="9817f423-16b6-4052-95a5-c264e1f3a1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32a60-26e6-4ba8-ba66-cc12b220fc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8dc32e96-cc28-4538-9c60-648c8603838b}" ma:internalName="TaxCatchAll" ma:readOnly="false" ma:showField="CatchAllData" ma:web="9c532a60-26e6-4ba8-ba66-cc12b220fc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7f423-16b6-4052-95a5-c264e1f3a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default="In Process" ma:format="RadioButtons" ma:hidden="true" ma:internalName="Sign_x002d_off_x0020_status" ma:readOnly="false">
      <xsd:simpleType>
        <xsd:restriction base="dms:Choice">
          <xsd:enumeration value="In Process"/>
          <xsd:enumeration value="Completed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084e1b-860c-434d-9c01-ccac0739c2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817f423-16b6-4052-95a5-c264e1f3a1cd">In Process</_Flow_SignoffStatus>
    <lcf76f155ced4ddcb4097134ff3c332f xmlns="9817f423-16b6-4052-95a5-c264e1f3a1cd">
      <Terms xmlns="http://schemas.microsoft.com/office/infopath/2007/PartnerControls"/>
    </lcf76f155ced4ddcb4097134ff3c332f>
    <TaxCatchAll xmlns="9c532a60-26e6-4ba8-ba66-cc12b220fc5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962C7C-1A92-4F0D-9348-D1A732F87C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32a60-26e6-4ba8-ba66-cc12b220fc58"/>
    <ds:schemaRef ds:uri="9817f423-16b6-4052-95a5-c264e1f3a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653DA7-C1BB-4361-865E-E5AB2DC35C50}">
  <ds:schemaRefs>
    <ds:schemaRef ds:uri="http://schemas.microsoft.com/office/2006/metadata/properties"/>
    <ds:schemaRef ds:uri="http://schemas.microsoft.com/office/infopath/2007/PartnerControls"/>
    <ds:schemaRef ds:uri="9817f423-16b6-4052-95a5-c264e1f3a1cd"/>
    <ds:schemaRef ds:uri="9c532a60-26e6-4ba8-ba66-cc12b220fc58"/>
  </ds:schemaRefs>
</ds:datastoreItem>
</file>

<file path=customXml/itemProps3.xml><?xml version="1.0" encoding="utf-8"?>
<ds:datastoreItem xmlns:ds="http://schemas.openxmlformats.org/officeDocument/2006/customXml" ds:itemID="{CC668079-9E84-4B19-837C-750BF18586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142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To Kill a Mockingbird</vt:lpstr>
      <vt:lpstr>Scout</vt:lpstr>
      <vt:lpstr>Different People</vt:lpstr>
      <vt:lpstr>Mean People</vt:lpstr>
      <vt:lpstr>Scout’s Dad</vt:lpstr>
      <vt:lpstr>Dad Helps</vt:lpstr>
      <vt:lpstr>Hurt</vt:lpstr>
      <vt:lpstr>Sad</vt:lpstr>
      <vt:lpstr>Scout Helps</vt:lpstr>
      <vt:lpstr>Disclaimer and 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Morey, Karen</dc:creator>
  <cp:lastModifiedBy>Morey, Karen</cp:lastModifiedBy>
  <cp:revision>3</cp:revision>
  <dcterms:created xsi:type="dcterms:W3CDTF">2026-04-21T19:01:03Z</dcterms:created>
  <dcterms:modified xsi:type="dcterms:W3CDTF">2026-05-26T16:00:49Z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0x010100F6CB23711B323F48A64A1BDF4CAC1379</vt:lpwstr>
  </property>
  <property fmtid="{D5CDD505-2E9C-101B-9397-08002B2CF9AE}" pid="3" name="MediaServiceImageTags">
    <vt:lpwstr/>
  </property>
</Properties>
</file>